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Poppi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fntdata"/><Relationship Id="rId25" Type="http://schemas.openxmlformats.org/officeDocument/2006/relationships/font" Target="fonts/Poppins-regular.fntdata"/><Relationship Id="rId28" Type="http://schemas.openxmlformats.org/officeDocument/2006/relationships/font" Target="fonts/Poppins-boldItalic.fntdata"/><Relationship Id="rId27"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spreadsheet/pub?key=1HkkK07i0w7mh7orVoRSzBQ5XbiCO15udAB80hRVIz_o" TargetMode="External"/><Relationship Id="rId22" Type="http://schemas.openxmlformats.org/officeDocument/2006/relationships/hyperlink" Target="https://docs.google.com/spreadsheets/d/1HkkK07i0w7mh7orVoRSzBQ5XbiCO15udAB80hRVIz_o/pub" TargetMode="External"/><Relationship Id="rId21" Type="http://schemas.openxmlformats.org/officeDocument/2006/relationships/hyperlink" Target="https://docs.google.com/spreadsheets/d/1HkkK07i0w7mh7orVoRSzBQ5XbiCO15udAB80hRVIz_o/pubhtml" TargetMode="External"/><Relationship Id="rId24" Type="http://schemas.openxmlformats.org/officeDocument/2006/relationships/hyperlink" Target="https://docs.google.com/forms/d/11KKpHeQ1jnIQVAqsBImQl1dA9kKSdOCp7yHDv5oef2Q/edit?usp=sharing" TargetMode="External"/><Relationship Id="rId23" Type="http://schemas.openxmlformats.org/officeDocument/2006/relationships/hyperlink" Target="https://docs.google.com/spreadsheets/d/1HkkK07i0w7mh7orVoRSzBQ5XbiCO15udAB80hRVIz_o/view" TargetMode="External"/><Relationship Id="rId1" Type="http://schemas.openxmlformats.org/officeDocument/2006/relationships/notesMaster" Target="../notesMasters/notesMaster1.xml"/><Relationship Id="rId2" Type="http://schemas.openxmlformats.org/officeDocument/2006/relationships/hyperlink" Target="https://sites.google.com/view/360slowmotionvideobooth/home" TargetMode="External"/><Relationship Id="rId3" Type="http://schemas.openxmlformats.org/officeDocument/2006/relationships/hyperlink" Target="https://drive.google.com/drive/folders/1mFieQ-Xy6z4kF16AxEipQLZxIEyg6uZ1?usp=sharing" TargetMode="External"/><Relationship Id="rId4" Type="http://schemas.openxmlformats.org/officeDocument/2006/relationships/hyperlink" Target="https://drive.google.com/drive/folders/1qWRXqdUJgRCysOsSDMklgK0rC-vgaAvN?usp=sharing" TargetMode="External"/><Relationship Id="rId9" Type="http://schemas.openxmlformats.org/officeDocument/2006/relationships/hyperlink" Target="https://drive.google.com/file/d/1HznzSjwHLPWG674BEVEOPqwQTv9aXeXv/view?usp=sharing" TargetMode="External"/><Relationship Id="rId26" Type="http://schemas.openxmlformats.org/officeDocument/2006/relationships/hyperlink" Target="https://drive.google.com/file/d/1bhL3geJOfPjA2roLlVYK6wbBAPwuok7P/view?usp=drivesdk" TargetMode="External"/><Relationship Id="rId25" Type="http://schemas.openxmlformats.org/officeDocument/2006/relationships/hyperlink" Target="https://docs.google.com/drawings/d/1sb_Xz854tLkIFGWqH27paIbieBcW07m15JAeB7FTXBY/edit?usp=sharing" TargetMode="External"/><Relationship Id="rId28" Type="http://schemas.openxmlformats.org/officeDocument/2006/relationships/hyperlink" Target="https://docs.google.com/document/d/12NjampXsx3-qbU38vd4y5iZtmpQdApb59KaJ_X_njTs/edit?usp=sharing" TargetMode="External"/><Relationship Id="rId27" Type="http://schemas.openxmlformats.org/officeDocument/2006/relationships/hyperlink" Target="https://sites.google.com/view/360photoboothrental-oc" TargetMode="External"/><Relationship Id="rId5" Type="http://schemas.openxmlformats.org/officeDocument/2006/relationships/hyperlink" Target="https://drive.google.com/drive/folders/1rn8cOvgWIRLaaDBqrW2-X7ZidR8twPcN?usp=sharing" TargetMode="External"/><Relationship Id="rId6" Type="http://schemas.openxmlformats.org/officeDocument/2006/relationships/hyperlink" Target="https://drive.google.com/drive/folders/15yYfUVsZ08vh_KPDAaG5NxBjKLRg2HSU?usp=sharing" TargetMode="External"/><Relationship Id="rId29" Type="http://schemas.openxmlformats.org/officeDocument/2006/relationships/hyperlink" Target="https://docs.google.com/document/d/12NjampXsx3-qbU38vd4y5iZtmpQdApb59KaJ_X_njTs/pub" TargetMode="External"/><Relationship Id="rId7" Type="http://schemas.openxmlformats.org/officeDocument/2006/relationships/hyperlink" Target="https://drive.google.com/drive/folders/1Jl03_ZTuXgEh8G_1hgO0k98OjRhHljxj?usp=sharing" TargetMode="External"/><Relationship Id="rId8" Type="http://schemas.openxmlformats.org/officeDocument/2006/relationships/hyperlink" Target="https://drive.google.com/file/d/15kj5RDBhr6vktqd5O7mw2A5eINs6HwI3/view?usp=sharing" TargetMode="External"/><Relationship Id="rId31" Type="http://schemas.openxmlformats.org/officeDocument/2006/relationships/hyperlink" Target="https://docs.google.com/presentation/d/1gD1-Mv6q9-zRk-wnkU1u944L5j3Ccd-LF_t9zInrDEQ/edit?usp=sharing" TargetMode="External"/><Relationship Id="rId30" Type="http://schemas.openxmlformats.org/officeDocument/2006/relationships/hyperlink" Target="https://docs.google.com/document/d/12NjampXsx3-qbU38vd4y5iZtmpQdApb59KaJ_X_njTs/view" TargetMode="External"/><Relationship Id="rId11" Type="http://schemas.openxmlformats.org/officeDocument/2006/relationships/hyperlink" Target="https://drive.google.com/file/d/1JJ1AbnBJra8oOVEqhhXZAcSyX4Nb1rm3/view?usp=sharing" TargetMode="External"/><Relationship Id="rId33" Type="http://schemas.openxmlformats.org/officeDocument/2006/relationships/hyperlink" Target="https://docs.google.com/presentation/d/1gD1-Mv6q9-zRk-wnkU1u944L5j3Ccd-LF_t9zInrDEQ/view" TargetMode="External"/><Relationship Id="rId10" Type="http://schemas.openxmlformats.org/officeDocument/2006/relationships/hyperlink" Target="https://drive.google.com/file/d/1Yf5t4YuwI26cvfbf77qaHdOQ6xVVT6qc/view?usp=sharing" TargetMode="External"/><Relationship Id="rId32" Type="http://schemas.openxmlformats.org/officeDocument/2006/relationships/hyperlink" Target="https://docs.google.com/presentation/d/1gD1-Mv6q9-zRk-wnkU1u944L5j3Ccd-LF_t9zInrDEQ/pub" TargetMode="External"/><Relationship Id="rId13" Type="http://schemas.openxmlformats.org/officeDocument/2006/relationships/hyperlink" Target="https://drive.google.com/file/d/1LaKb7bIUnZ3msQ5z0JKGpbpwEqJ6vphm/view?usp=sharing" TargetMode="External"/><Relationship Id="rId12" Type="http://schemas.openxmlformats.org/officeDocument/2006/relationships/hyperlink" Target="https://drive.google.com/file/d/1zCLobYWRRsQY6YiCGHH00Zf2lC-QbsjD/view?usp=sharing" TargetMode="External"/><Relationship Id="rId15" Type="http://schemas.openxmlformats.org/officeDocument/2006/relationships/hyperlink" Target="https://drive.google.com/file/d/1wwAJQWv3GOBzNunfWYGIudxOeR6dX5GV/view?usp=sharing" TargetMode="External"/><Relationship Id="rId14" Type="http://schemas.openxmlformats.org/officeDocument/2006/relationships/hyperlink" Target="https://drive.google.com/file/d/1yhdT05BsEEn-J3ynJHFur6hKS3sM78Lh/view?usp=sharing" TargetMode="External"/><Relationship Id="rId17" Type="http://schemas.openxmlformats.org/officeDocument/2006/relationships/hyperlink" Target="https://drive.google.com/file/d/1ehmLEMRfc8AdVxed8mWEnL5Jl0BFdtMv/view?usp=sharing" TargetMode="External"/><Relationship Id="rId16" Type="http://schemas.openxmlformats.org/officeDocument/2006/relationships/hyperlink" Target="https://drive.google.com/file/d/13l3_Vm2e1yWfZpAEffWLpp5rj4EKP8at/view?usp=sharing" TargetMode="External"/><Relationship Id="rId19" Type="http://schemas.openxmlformats.org/officeDocument/2006/relationships/hyperlink" Target="https://docs.google.com/spreadsheets/d/1HkkK07i0w7mh7orVoRSzBQ5XbiCO15udAB80hRVIz_o/edit?usp=sharing" TargetMode="External"/><Relationship Id="rId18" Type="http://schemas.openxmlformats.org/officeDocument/2006/relationships/hyperlink" Target="https://drive.google.com/file/d/1JC_2ZOxNcEYllTlzGXqlm-tsDJ4CxsuA/view?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0" Type="http://schemas.openxmlformats.org/officeDocument/2006/relationships/hyperlink" Target="https://docs.google.com/spreadsheet/pub?key=1HkkK07i0w7mh7orVoRSzBQ5XbiCO15udAB80hRVIz_o" TargetMode="External"/><Relationship Id="rId22" Type="http://schemas.openxmlformats.org/officeDocument/2006/relationships/hyperlink" Target="https://docs.google.com/spreadsheets/d/1HkkK07i0w7mh7orVoRSzBQ5XbiCO15udAB80hRVIz_o/pub" TargetMode="External"/><Relationship Id="rId21" Type="http://schemas.openxmlformats.org/officeDocument/2006/relationships/hyperlink" Target="https://docs.google.com/spreadsheets/d/1HkkK07i0w7mh7orVoRSzBQ5XbiCO15udAB80hRVIz_o/pubhtml" TargetMode="External"/><Relationship Id="rId24" Type="http://schemas.openxmlformats.org/officeDocument/2006/relationships/hyperlink" Target="https://docs.google.com/forms/d/11KKpHeQ1jnIQVAqsBImQl1dA9kKSdOCp7yHDv5oef2Q/edit?usp=sharing" TargetMode="External"/><Relationship Id="rId23" Type="http://schemas.openxmlformats.org/officeDocument/2006/relationships/hyperlink" Target="https://docs.google.com/spreadsheets/d/1HkkK07i0w7mh7orVoRSzBQ5XbiCO15udAB80hRVIz_o/view" TargetMode="External"/><Relationship Id="rId1" Type="http://schemas.openxmlformats.org/officeDocument/2006/relationships/notesMaster" Target="../notesMasters/notesMaster1.xml"/><Relationship Id="rId2" Type="http://schemas.openxmlformats.org/officeDocument/2006/relationships/hyperlink" Target="https://sites.google.com/view/360slowmotionvideobooth/home" TargetMode="External"/><Relationship Id="rId3" Type="http://schemas.openxmlformats.org/officeDocument/2006/relationships/hyperlink" Target="https://drive.google.com/drive/folders/1mFieQ-Xy6z4kF16AxEipQLZxIEyg6uZ1?usp=sharing" TargetMode="External"/><Relationship Id="rId4" Type="http://schemas.openxmlformats.org/officeDocument/2006/relationships/hyperlink" Target="https://drive.google.com/drive/folders/1qWRXqdUJgRCysOsSDMklgK0rC-vgaAvN?usp=sharing" TargetMode="External"/><Relationship Id="rId9" Type="http://schemas.openxmlformats.org/officeDocument/2006/relationships/hyperlink" Target="https://drive.google.com/file/d/1HznzSjwHLPWG674BEVEOPqwQTv9aXeXv/view?usp=sharing" TargetMode="External"/><Relationship Id="rId26" Type="http://schemas.openxmlformats.org/officeDocument/2006/relationships/hyperlink" Target="https://drive.google.com/file/d/1bhL3geJOfPjA2roLlVYK6wbBAPwuok7P/view?usp=drivesdk" TargetMode="External"/><Relationship Id="rId25" Type="http://schemas.openxmlformats.org/officeDocument/2006/relationships/hyperlink" Target="https://docs.google.com/drawings/d/1sb_Xz854tLkIFGWqH27paIbieBcW07m15JAeB7FTXBY/edit?usp=sharing" TargetMode="External"/><Relationship Id="rId28" Type="http://schemas.openxmlformats.org/officeDocument/2006/relationships/hyperlink" Target="https://docs.google.com/document/d/12NjampXsx3-qbU38vd4y5iZtmpQdApb59KaJ_X_njTs/edit?usp=sharing" TargetMode="External"/><Relationship Id="rId27" Type="http://schemas.openxmlformats.org/officeDocument/2006/relationships/hyperlink" Target="https://sites.google.com/view/360photoboothrental-oc" TargetMode="External"/><Relationship Id="rId5" Type="http://schemas.openxmlformats.org/officeDocument/2006/relationships/hyperlink" Target="https://drive.google.com/drive/folders/1rn8cOvgWIRLaaDBqrW2-X7ZidR8twPcN?usp=sharing" TargetMode="External"/><Relationship Id="rId6" Type="http://schemas.openxmlformats.org/officeDocument/2006/relationships/hyperlink" Target="https://drive.google.com/drive/folders/15yYfUVsZ08vh_KPDAaG5NxBjKLRg2HSU?usp=sharing" TargetMode="External"/><Relationship Id="rId29" Type="http://schemas.openxmlformats.org/officeDocument/2006/relationships/hyperlink" Target="https://docs.google.com/document/d/12NjampXsx3-qbU38vd4y5iZtmpQdApb59KaJ_X_njTs/pub" TargetMode="External"/><Relationship Id="rId7" Type="http://schemas.openxmlformats.org/officeDocument/2006/relationships/hyperlink" Target="https://drive.google.com/drive/folders/1Jl03_ZTuXgEh8G_1hgO0k98OjRhHljxj?usp=sharing" TargetMode="External"/><Relationship Id="rId8" Type="http://schemas.openxmlformats.org/officeDocument/2006/relationships/hyperlink" Target="https://drive.google.com/file/d/15kj5RDBhr6vktqd5O7mw2A5eINs6HwI3/view?usp=sharing" TargetMode="External"/><Relationship Id="rId31" Type="http://schemas.openxmlformats.org/officeDocument/2006/relationships/hyperlink" Target="https://docs.google.com/presentation/d/1gD1-Mv6q9-zRk-wnkU1u944L5j3Ccd-LF_t9zInrDEQ/edit?usp=sharing" TargetMode="External"/><Relationship Id="rId30" Type="http://schemas.openxmlformats.org/officeDocument/2006/relationships/hyperlink" Target="https://docs.google.com/document/d/12NjampXsx3-qbU38vd4y5iZtmpQdApb59KaJ_X_njTs/view" TargetMode="External"/><Relationship Id="rId11" Type="http://schemas.openxmlformats.org/officeDocument/2006/relationships/hyperlink" Target="https://drive.google.com/file/d/1JJ1AbnBJra8oOVEqhhXZAcSyX4Nb1rm3/view?usp=sharing" TargetMode="External"/><Relationship Id="rId33" Type="http://schemas.openxmlformats.org/officeDocument/2006/relationships/hyperlink" Target="https://docs.google.com/presentation/d/1gD1-Mv6q9-zRk-wnkU1u944L5j3Ccd-LF_t9zInrDEQ/view" TargetMode="External"/><Relationship Id="rId10" Type="http://schemas.openxmlformats.org/officeDocument/2006/relationships/hyperlink" Target="https://drive.google.com/file/d/1Yf5t4YuwI26cvfbf77qaHdOQ6xVVT6qc/view?usp=sharing" TargetMode="External"/><Relationship Id="rId32" Type="http://schemas.openxmlformats.org/officeDocument/2006/relationships/hyperlink" Target="https://docs.google.com/presentation/d/1gD1-Mv6q9-zRk-wnkU1u944L5j3Ccd-LF_t9zInrDEQ/pub" TargetMode="External"/><Relationship Id="rId13" Type="http://schemas.openxmlformats.org/officeDocument/2006/relationships/hyperlink" Target="https://drive.google.com/file/d/1LaKb7bIUnZ3msQ5z0JKGpbpwEqJ6vphm/view?usp=sharing" TargetMode="External"/><Relationship Id="rId12" Type="http://schemas.openxmlformats.org/officeDocument/2006/relationships/hyperlink" Target="https://drive.google.com/file/d/1zCLobYWRRsQY6YiCGHH00Zf2lC-QbsjD/view?usp=sharing" TargetMode="External"/><Relationship Id="rId15" Type="http://schemas.openxmlformats.org/officeDocument/2006/relationships/hyperlink" Target="https://drive.google.com/file/d/1wwAJQWv3GOBzNunfWYGIudxOeR6dX5GV/view?usp=sharing" TargetMode="External"/><Relationship Id="rId14" Type="http://schemas.openxmlformats.org/officeDocument/2006/relationships/hyperlink" Target="https://drive.google.com/file/d/1yhdT05BsEEn-J3ynJHFur6hKS3sM78Lh/view?usp=sharing" TargetMode="External"/><Relationship Id="rId17" Type="http://schemas.openxmlformats.org/officeDocument/2006/relationships/hyperlink" Target="https://drive.google.com/file/d/1ehmLEMRfc8AdVxed8mWEnL5Jl0BFdtMv/view?usp=sharing" TargetMode="External"/><Relationship Id="rId16" Type="http://schemas.openxmlformats.org/officeDocument/2006/relationships/hyperlink" Target="https://drive.google.com/file/d/13l3_Vm2e1yWfZpAEffWLpp5rj4EKP8at/view?usp=sharing" TargetMode="External"/><Relationship Id="rId19" Type="http://schemas.openxmlformats.org/officeDocument/2006/relationships/hyperlink" Target="https://docs.google.com/spreadsheets/d/1HkkK07i0w7mh7orVoRSzBQ5XbiCO15udAB80hRVIz_o/edit?usp=sharing" TargetMode="External"/><Relationship Id="rId18" Type="http://schemas.openxmlformats.org/officeDocument/2006/relationships/hyperlink" Target="https://drive.google.com/file/d/1JC_2ZOxNcEYllTlzGXqlm-tsDJ4CxsuA/view?usp=sharin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118437716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118437716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https://sites.google.com/view/360slowmotionvideobooth/home</a:t>
            </a:r>
            <a:endParaRPr sz="1000"/>
          </a:p>
          <a:p>
            <a:pPr indent="0" lvl="0" marL="0" rtl="0" algn="l">
              <a:spcBef>
                <a:spcPts val="0"/>
              </a:spcBef>
              <a:spcAft>
                <a:spcPts val="0"/>
              </a:spcAft>
              <a:buNone/>
            </a:pPr>
            <a:r>
              <a:rPr lang="en" sz="1000" u="sng">
                <a:solidFill>
                  <a:schemeClr val="hlink"/>
                </a:solidFill>
                <a:hlinkClick r:id="rId3"/>
              </a:rPr>
              <a:t>https://drive.google.com/drive/folders/1mFieQ-Xy6z4kF16AxEipQLZxIEyg6uZ1?usp=sharing</a:t>
            </a:r>
            <a:endParaRPr sz="1000"/>
          </a:p>
          <a:p>
            <a:pPr indent="0" lvl="0" marL="0" rtl="0" algn="l">
              <a:spcBef>
                <a:spcPts val="0"/>
              </a:spcBef>
              <a:spcAft>
                <a:spcPts val="0"/>
              </a:spcAft>
              <a:buNone/>
            </a:pPr>
            <a:r>
              <a:rPr lang="en" sz="1000" u="sng">
                <a:solidFill>
                  <a:schemeClr val="hlink"/>
                </a:solidFill>
                <a:hlinkClick r:id="rId4"/>
              </a:rPr>
              <a:t>https://drive.google.com/drive/folders/1qWRXqdUJgRCysOsSDMklgK0rC-vgaAvN?usp=sharing</a:t>
            </a:r>
            <a:endParaRPr sz="1000"/>
          </a:p>
          <a:p>
            <a:pPr indent="0" lvl="0" marL="0" rtl="0" algn="l">
              <a:spcBef>
                <a:spcPts val="0"/>
              </a:spcBef>
              <a:spcAft>
                <a:spcPts val="0"/>
              </a:spcAft>
              <a:buNone/>
            </a:pPr>
            <a:r>
              <a:rPr lang="en" sz="1000" u="sng">
                <a:solidFill>
                  <a:schemeClr val="hlink"/>
                </a:solidFill>
                <a:hlinkClick r:id="rId5"/>
              </a:rPr>
              <a:t>https://drive.google.com/drive/folders/1rn8cOvgWIRLaaDBqrW2-X7ZidR8twPcN?usp=sharing</a:t>
            </a:r>
            <a:endParaRPr sz="1000"/>
          </a:p>
          <a:p>
            <a:pPr indent="0" lvl="0" marL="0" rtl="0" algn="l">
              <a:spcBef>
                <a:spcPts val="0"/>
              </a:spcBef>
              <a:spcAft>
                <a:spcPts val="0"/>
              </a:spcAft>
              <a:buNone/>
            </a:pPr>
            <a:r>
              <a:rPr lang="en" sz="1000" u="sng">
                <a:solidFill>
                  <a:schemeClr val="hlink"/>
                </a:solidFill>
                <a:hlinkClick r:id="rId6"/>
              </a:rPr>
              <a:t>https://drive.google.com/drive/folders/15yYfUVsZ08vh_KPDAaG5NxBjKLRg2HSU?usp=sharing</a:t>
            </a:r>
            <a:endParaRPr sz="1000"/>
          </a:p>
          <a:p>
            <a:pPr indent="0" lvl="0" marL="0" rtl="0" algn="l">
              <a:spcBef>
                <a:spcPts val="0"/>
              </a:spcBef>
              <a:spcAft>
                <a:spcPts val="0"/>
              </a:spcAft>
              <a:buNone/>
            </a:pPr>
            <a:r>
              <a:rPr lang="en" sz="1000" u="sng">
                <a:solidFill>
                  <a:schemeClr val="hlink"/>
                </a:solidFill>
                <a:hlinkClick r:id="rId7"/>
              </a:rPr>
              <a:t>https://drive.google.com/drive/folders/1Jl03_ZTuXgEh8G_1hgO0k98OjRhHljxj?usp=sharing</a:t>
            </a:r>
            <a:endParaRPr sz="1000"/>
          </a:p>
          <a:p>
            <a:pPr indent="0" lvl="0" marL="0" rtl="0" algn="l">
              <a:spcBef>
                <a:spcPts val="0"/>
              </a:spcBef>
              <a:spcAft>
                <a:spcPts val="0"/>
              </a:spcAft>
              <a:buNone/>
            </a:pPr>
            <a:r>
              <a:rPr lang="en" sz="1000" u="sng">
                <a:solidFill>
                  <a:schemeClr val="hlink"/>
                </a:solidFill>
                <a:hlinkClick r:id="rId8"/>
              </a:rPr>
              <a:t>https://drive.google.com/file/d/15kj5RDBhr6vktqd5O7mw2A5eINs6HwI3/view?usp=sharing</a:t>
            </a:r>
            <a:endParaRPr sz="1000"/>
          </a:p>
          <a:p>
            <a:pPr indent="0" lvl="0" marL="0" rtl="0" algn="l">
              <a:spcBef>
                <a:spcPts val="0"/>
              </a:spcBef>
              <a:spcAft>
                <a:spcPts val="0"/>
              </a:spcAft>
              <a:buNone/>
            </a:pPr>
            <a:r>
              <a:rPr lang="en" sz="1000" u="sng">
                <a:solidFill>
                  <a:schemeClr val="hlink"/>
                </a:solidFill>
                <a:hlinkClick r:id="rId9"/>
              </a:rPr>
              <a:t>https://drive.google.com/file/d/1HznzSjwHLPWG674BEVEOPqwQTv9aXeXv/view?usp=sharing</a:t>
            </a:r>
            <a:endParaRPr sz="1000"/>
          </a:p>
          <a:p>
            <a:pPr indent="0" lvl="0" marL="0" rtl="0" algn="l">
              <a:spcBef>
                <a:spcPts val="0"/>
              </a:spcBef>
              <a:spcAft>
                <a:spcPts val="0"/>
              </a:spcAft>
              <a:buNone/>
            </a:pPr>
            <a:r>
              <a:rPr lang="en" sz="1000" u="sng">
                <a:solidFill>
                  <a:schemeClr val="hlink"/>
                </a:solidFill>
                <a:hlinkClick r:id="rId10"/>
              </a:rPr>
              <a:t>https://drive.google.com/file/d/1Yf5t4YuwI26cvfbf77qaHdOQ6xVVT6qc/view?usp=sharing</a:t>
            </a:r>
            <a:endParaRPr sz="1000"/>
          </a:p>
          <a:p>
            <a:pPr indent="0" lvl="0" marL="0" rtl="0" algn="l">
              <a:spcBef>
                <a:spcPts val="0"/>
              </a:spcBef>
              <a:spcAft>
                <a:spcPts val="0"/>
              </a:spcAft>
              <a:buNone/>
            </a:pPr>
            <a:r>
              <a:rPr lang="en" sz="1000" u="sng">
                <a:solidFill>
                  <a:schemeClr val="hlink"/>
                </a:solidFill>
                <a:hlinkClick r:id="rId11"/>
              </a:rPr>
              <a:t>https://drive.google.com/file/d/1JJ1AbnBJra8oOVEqhhXZAcSyX4Nb1rm3/view?usp=sharing</a:t>
            </a:r>
            <a:endParaRPr sz="1000"/>
          </a:p>
          <a:p>
            <a:pPr indent="0" lvl="0" marL="0" rtl="0" algn="l">
              <a:spcBef>
                <a:spcPts val="0"/>
              </a:spcBef>
              <a:spcAft>
                <a:spcPts val="0"/>
              </a:spcAft>
              <a:buNone/>
            </a:pPr>
            <a:r>
              <a:rPr lang="en" sz="1000" u="sng">
                <a:solidFill>
                  <a:schemeClr val="hlink"/>
                </a:solidFill>
                <a:hlinkClick r:id="rId12"/>
              </a:rPr>
              <a:t>https://drive.google.com/file/d/1zCLobYWRRsQY6YiCGHH00Zf2lC-QbsjD/view?usp=sharing</a:t>
            </a:r>
            <a:endParaRPr sz="1000"/>
          </a:p>
          <a:p>
            <a:pPr indent="0" lvl="0" marL="0" rtl="0" algn="l">
              <a:spcBef>
                <a:spcPts val="0"/>
              </a:spcBef>
              <a:spcAft>
                <a:spcPts val="0"/>
              </a:spcAft>
              <a:buNone/>
            </a:pPr>
            <a:r>
              <a:rPr lang="en" sz="1000" u="sng">
                <a:solidFill>
                  <a:schemeClr val="hlink"/>
                </a:solidFill>
                <a:hlinkClick r:id="rId13"/>
              </a:rPr>
              <a:t>https://drive.google.com/file/d/1LaKb7bIUnZ3msQ5z0JKGpbpwEqJ6vphm/view?usp=sharing</a:t>
            </a:r>
            <a:endParaRPr sz="1000"/>
          </a:p>
          <a:p>
            <a:pPr indent="0" lvl="0" marL="0" rtl="0" algn="l">
              <a:spcBef>
                <a:spcPts val="0"/>
              </a:spcBef>
              <a:spcAft>
                <a:spcPts val="0"/>
              </a:spcAft>
              <a:buNone/>
            </a:pPr>
            <a:r>
              <a:rPr lang="en" sz="1000" u="sng">
                <a:solidFill>
                  <a:schemeClr val="hlink"/>
                </a:solidFill>
                <a:hlinkClick r:id="rId14"/>
              </a:rPr>
              <a:t>https://drive.google.com/file/d/1yhdT05BsEEn-J3ynJHFur6hKS3sM78Lh/view?usp=sharing</a:t>
            </a:r>
            <a:endParaRPr sz="1000"/>
          </a:p>
          <a:p>
            <a:pPr indent="0" lvl="0" marL="0" rtl="0" algn="l">
              <a:spcBef>
                <a:spcPts val="0"/>
              </a:spcBef>
              <a:spcAft>
                <a:spcPts val="0"/>
              </a:spcAft>
              <a:buNone/>
            </a:pPr>
            <a:r>
              <a:rPr lang="en" sz="1000" u="sng">
                <a:solidFill>
                  <a:schemeClr val="hlink"/>
                </a:solidFill>
                <a:hlinkClick r:id="rId15"/>
              </a:rPr>
              <a:t>https://drive.google.com/file/d/1wwAJQWv3GOBzNunfWYGIudxOeR6dX5GV/view?usp=sharing</a:t>
            </a:r>
            <a:endParaRPr sz="1000"/>
          </a:p>
          <a:p>
            <a:pPr indent="0" lvl="0" marL="0" rtl="0" algn="l">
              <a:spcBef>
                <a:spcPts val="0"/>
              </a:spcBef>
              <a:spcAft>
                <a:spcPts val="0"/>
              </a:spcAft>
              <a:buNone/>
            </a:pPr>
            <a:r>
              <a:rPr lang="en" sz="1000" u="sng">
                <a:solidFill>
                  <a:schemeClr val="hlink"/>
                </a:solidFill>
                <a:hlinkClick r:id="rId16"/>
              </a:rPr>
              <a:t>https://drive.google.com/file/d/13l3_Vm2e1yWfZpAEffWLpp5rj4EKP8at/view?usp=sharing</a:t>
            </a:r>
            <a:endParaRPr sz="1000"/>
          </a:p>
          <a:p>
            <a:pPr indent="0" lvl="0" marL="0" rtl="0" algn="l">
              <a:spcBef>
                <a:spcPts val="0"/>
              </a:spcBef>
              <a:spcAft>
                <a:spcPts val="0"/>
              </a:spcAft>
              <a:buNone/>
            </a:pPr>
            <a:r>
              <a:rPr lang="en" sz="1000" u="sng">
                <a:solidFill>
                  <a:schemeClr val="hlink"/>
                </a:solidFill>
                <a:hlinkClick r:id="rId17"/>
              </a:rPr>
              <a:t>https://drive.google.com/file/d/1ehmLEMRfc8AdVxed8mWEnL5Jl0BFdtMv/view?usp=sharing</a:t>
            </a:r>
            <a:endParaRPr sz="1000"/>
          </a:p>
          <a:p>
            <a:pPr indent="0" lvl="0" marL="0" rtl="0" algn="l">
              <a:spcBef>
                <a:spcPts val="0"/>
              </a:spcBef>
              <a:spcAft>
                <a:spcPts val="0"/>
              </a:spcAft>
              <a:buNone/>
            </a:pPr>
            <a:r>
              <a:rPr lang="en" sz="1000" u="sng">
                <a:solidFill>
                  <a:schemeClr val="hlink"/>
                </a:solidFill>
                <a:hlinkClick r:id="rId18"/>
              </a:rPr>
              <a:t>https://drive.google.com/file/d/1JC_2ZOxNcEYllTlzGXqlm-tsDJ4CxsuA/view?usp=sharing</a:t>
            </a:r>
            <a:endParaRPr sz="1000"/>
          </a:p>
          <a:p>
            <a:pPr indent="0" lvl="0" marL="0" rtl="0" algn="l">
              <a:spcBef>
                <a:spcPts val="0"/>
              </a:spcBef>
              <a:spcAft>
                <a:spcPts val="0"/>
              </a:spcAft>
              <a:buNone/>
            </a:pPr>
            <a:r>
              <a:rPr lang="en" sz="1000" u="sng">
                <a:solidFill>
                  <a:schemeClr val="hlink"/>
                </a:solidFill>
                <a:hlinkClick r:id="rId19"/>
              </a:rPr>
              <a:t>https://docs.google.com/spreadsheets/d/1HkkK07i0w7mh7orVoRSzBQ5XbiCO15udAB80hRVIz_o/edit?usp=sharing</a:t>
            </a:r>
            <a:endParaRPr sz="1000"/>
          </a:p>
          <a:p>
            <a:pPr indent="0" lvl="0" marL="0" rtl="0" algn="l">
              <a:spcBef>
                <a:spcPts val="0"/>
              </a:spcBef>
              <a:spcAft>
                <a:spcPts val="0"/>
              </a:spcAft>
              <a:buNone/>
            </a:pPr>
            <a:r>
              <a:rPr lang="en" sz="1000" u="sng">
                <a:solidFill>
                  <a:schemeClr val="hlink"/>
                </a:solidFill>
                <a:hlinkClick r:id="rId20"/>
              </a:rPr>
              <a:t>https://docs.google.com/spreadsheet/pub?key=1HkkK07i0w7mh7orVoRSzBQ5XbiCO15udAB80hRVIz_o</a:t>
            </a:r>
            <a:endParaRPr sz="1000"/>
          </a:p>
          <a:p>
            <a:pPr indent="0" lvl="0" marL="0" rtl="0" algn="l">
              <a:spcBef>
                <a:spcPts val="0"/>
              </a:spcBef>
              <a:spcAft>
                <a:spcPts val="0"/>
              </a:spcAft>
              <a:buNone/>
            </a:pPr>
            <a:r>
              <a:rPr lang="en" sz="1000" u="sng">
                <a:solidFill>
                  <a:schemeClr val="hlink"/>
                </a:solidFill>
                <a:hlinkClick r:id="rId21"/>
              </a:rPr>
              <a:t>https://docs.google.com/spreadsheets/d/1HkkK07i0w7mh7orVoRSzBQ5XbiCO15udAB80hRVIz_o/pubhtml</a:t>
            </a:r>
            <a:endParaRPr sz="1000"/>
          </a:p>
          <a:p>
            <a:pPr indent="0" lvl="0" marL="0" rtl="0" algn="l">
              <a:spcBef>
                <a:spcPts val="0"/>
              </a:spcBef>
              <a:spcAft>
                <a:spcPts val="0"/>
              </a:spcAft>
              <a:buNone/>
            </a:pPr>
            <a:r>
              <a:rPr lang="en" sz="1000" u="sng">
                <a:solidFill>
                  <a:schemeClr val="hlink"/>
                </a:solidFill>
                <a:hlinkClick r:id="rId22"/>
              </a:rPr>
              <a:t>https://docs.google.com/spreadsheets/d/1HkkK07i0w7mh7orVoRSzBQ5XbiCO15udAB80hRVIz_o/pub</a:t>
            </a:r>
            <a:endParaRPr sz="1000"/>
          </a:p>
          <a:p>
            <a:pPr indent="0" lvl="0" marL="0" rtl="0" algn="l">
              <a:spcBef>
                <a:spcPts val="0"/>
              </a:spcBef>
              <a:spcAft>
                <a:spcPts val="0"/>
              </a:spcAft>
              <a:buNone/>
            </a:pPr>
            <a:r>
              <a:rPr lang="en" sz="1000" u="sng">
                <a:solidFill>
                  <a:schemeClr val="hlink"/>
                </a:solidFill>
                <a:hlinkClick r:id="rId23"/>
              </a:rPr>
              <a:t>https://docs.google.com/spreadsheets/d/1HkkK07i0w7mh7orVoRSzBQ5XbiCO15udAB80hRVIz_o/view</a:t>
            </a:r>
            <a:endParaRPr sz="1000"/>
          </a:p>
          <a:p>
            <a:pPr indent="0" lvl="0" marL="0" rtl="0" algn="l">
              <a:spcBef>
                <a:spcPts val="0"/>
              </a:spcBef>
              <a:spcAft>
                <a:spcPts val="0"/>
              </a:spcAft>
              <a:buNone/>
            </a:pPr>
            <a:r>
              <a:rPr lang="en" sz="1000" u="sng">
                <a:solidFill>
                  <a:schemeClr val="hlink"/>
                </a:solidFill>
                <a:hlinkClick r:id="rId24"/>
              </a:rPr>
              <a:t>https://docs.google.com/forms/d/11KKpHeQ1jnIQVAqsBImQl1dA9kKSdOCp7yHDv5oef2Q/edit?usp=sharing</a:t>
            </a:r>
            <a:endParaRPr sz="1000"/>
          </a:p>
          <a:p>
            <a:pPr indent="0" lvl="0" marL="0" rtl="0" algn="l">
              <a:spcBef>
                <a:spcPts val="0"/>
              </a:spcBef>
              <a:spcAft>
                <a:spcPts val="0"/>
              </a:spcAft>
              <a:buNone/>
            </a:pPr>
            <a:r>
              <a:rPr lang="en" sz="1000" u="sng">
                <a:solidFill>
                  <a:schemeClr val="hlink"/>
                </a:solidFill>
                <a:hlinkClick r:id="rId25"/>
              </a:rPr>
              <a:t>https://docs.google.com/drawings/d/1sb_Xz854tLkIFGWqH27paIbieBcW07m15JAeB7FTXBY/edit?usp=sharing</a:t>
            </a:r>
            <a:endParaRPr sz="1000"/>
          </a:p>
          <a:p>
            <a:pPr indent="0" lvl="0" marL="0" rtl="0" algn="l">
              <a:spcBef>
                <a:spcPts val="0"/>
              </a:spcBef>
              <a:spcAft>
                <a:spcPts val="0"/>
              </a:spcAft>
              <a:buNone/>
            </a:pPr>
            <a:r>
              <a:rPr lang="en" sz="1000" u="sng">
                <a:solidFill>
                  <a:schemeClr val="hlink"/>
                </a:solidFill>
                <a:hlinkClick r:id="rId26"/>
              </a:rPr>
              <a:t>https://drive.google.com/file/d/1bhL3geJOfPjA2roLlVYK6wbBAPwuok7P/view?usp=drivesdk</a:t>
            </a:r>
            <a:endParaRPr sz="1000"/>
          </a:p>
          <a:p>
            <a:pPr indent="0" lvl="0" marL="0" rtl="0" algn="l">
              <a:spcBef>
                <a:spcPts val="0"/>
              </a:spcBef>
              <a:spcAft>
                <a:spcPts val="0"/>
              </a:spcAft>
              <a:buNone/>
            </a:pPr>
            <a:r>
              <a:rPr lang="en" sz="1000" u="sng">
                <a:solidFill>
                  <a:schemeClr val="hlink"/>
                </a:solidFill>
                <a:hlinkClick r:id="rId27"/>
              </a:rPr>
              <a:t>https://sites.google.com/view/360photoboothrental-oc</a:t>
            </a:r>
            <a:endParaRPr sz="1000"/>
          </a:p>
          <a:p>
            <a:pPr indent="0" lvl="0" marL="0" rtl="0" algn="l">
              <a:spcBef>
                <a:spcPts val="0"/>
              </a:spcBef>
              <a:spcAft>
                <a:spcPts val="0"/>
              </a:spcAft>
              <a:buNone/>
            </a:pPr>
            <a:r>
              <a:rPr lang="en" sz="1000" u="sng">
                <a:solidFill>
                  <a:schemeClr val="hlink"/>
                </a:solidFill>
                <a:hlinkClick r:id="rId28"/>
              </a:rPr>
              <a:t>https://docs.google.com/document/d/12NjampXsx3-qbU38vd4y5iZtmpQdApb59KaJ_X_njTs/edit?usp=sharing</a:t>
            </a:r>
            <a:endParaRPr sz="1000"/>
          </a:p>
          <a:p>
            <a:pPr indent="0" lvl="0" marL="0" rtl="0" algn="l">
              <a:spcBef>
                <a:spcPts val="0"/>
              </a:spcBef>
              <a:spcAft>
                <a:spcPts val="0"/>
              </a:spcAft>
              <a:buNone/>
            </a:pPr>
            <a:r>
              <a:rPr lang="en" sz="1000" u="sng">
                <a:solidFill>
                  <a:schemeClr val="hlink"/>
                </a:solidFill>
                <a:hlinkClick r:id="rId29"/>
              </a:rPr>
              <a:t>https://docs.google.com/document/d/12NjampXsx3-qbU38vd4y5iZtmpQdApb59KaJ_X_njTs/pub</a:t>
            </a:r>
            <a:endParaRPr sz="1000"/>
          </a:p>
          <a:p>
            <a:pPr indent="0" lvl="0" marL="0" rtl="0" algn="l">
              <a:spcBef>
                <a:spcPts val="0"/>
              </a:spcBef>
              <a:spcAft>
                <a:spcPts val="0"/>
              </a:spcAft>
              <a:buNone/>
            </a:pPr>
            <a:r>
              <a:rPr lang="en" sz="1000" u="sng">
                <a:solidFill>
                  <a:schemeClr val="hlink"/>
                </a:solidFill>
                <a:hlinkClick r:id="rId30"/>
              </a:rPr>
              <a:t>https://docs.google.com/document/d/12NjampXsx3-qbU38vd4y5iZtmpQdApb59KaJ_X_njTs/view</a:t>
            </a:r>
            <a:endParaRPr sz="1000"/>
          </a:p>
          <a:p>
            <a:pPr indent="0" lvl="0" marL="0" rtl="0" algn="l">
              <a:spcBef>
                <a:spcPts val="0"/>
              </a:spcBef>
              <a:spcAft>
                <a:spcPts val="0"/>
              </a:spcAft>
              <a:buNone/>
            </a:pPr>
            <a:r>
              <a:rPr lang="en" sz="1000" u="sng">
                <a:solidFill>
                  <a:schemeClr val="hlink"/>
                </a:solidFill>
                <a:hlinkClick r:id="rId31"/>
              </a:rPr>
              <a:t>https://docs.google.com/presentation/d/1gD1-Mv6q9-zRk-wnkU1u944L5j3Ccd-LF_t9zInrDEQ/edit?usp=sharing</a:t>
            </a:r>
            <a:endParaRPr sz="1000"/>
          </a:p>
          <a:p>
            <a:pPr indent="0" lvl="0" marL="0" rtl="0" algn="l">
              <a:spcBef>
                <a:spcPts val="0"/>
              </a:spcBef>
              <a:spcAft>
                <a:spcPts val="0"/>
              </a:spcAft>
              <a:buNone/>
            </a:pPr>
            <a:r>
              <a:rPr lang="en" sz="1000" u="sng">
                <a:solidFill>
                  <a:schemeClr val="hlink"/>
                </a:solidFill>
                <a:hlinkClick r:id="rId32"/>
              </a:rPr>
              <a:t>https://docs.google.com/presentation/d/1gD1-Mv6q9-zRk-wnkU1u944L5j3Ccd-LF_t9zInrDEQ/pub</a:t>
            </a:r>
            <a:endParaRPr sz="1000"/>
          </a:p>
          <a:p>
            <a:pPr indent="0" lvl="0" marL="0" rtl="0" algn="l">
              <a:spcBef>
                <a:spcPts val="0"/>
              </a:spcBef>
              <a:spcAft>
                <a:spcPts val="0"/>
              </a:spcAft>
              <a:buNone/>
            </a:pPr>
            <a:r>
              <a:rPr lang="en" sz="1000" u="sng">
                <a:solidFill>
                  <a:schemeClr val="hlink"/>
                </a:solidFill>
                <a:hlinkClick r:id="rId33"/>
              </a:rPr>
              <a:t>https://docs.google.com/presentation/d/1gD1-Mv6q9-zRk-wnkU1u944L5j3Ccd-LF_t9zInrDEQ/view</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SLIDES_API1184377166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SLIDES_API1184377166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SLIDES_API1184377166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SLIDES_API1184377166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SLIDES_API1184377166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SLIDES_API1184377166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SLIDES_API1184377166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SLIDES_API1184377166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SLIDES_API1184377166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SLIDES_API1184377166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SLIDES_API1184377166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SLIDES_API1184377166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SLIDES_API1184377166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SLIDES_API1184377166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SLIDES_API1184377166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SLIDES_API1184377166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SLIDES_API1184377166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SLIDES_API1184377166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https://sites.google.com/view/360slowmotionvideobooth/home</a:t>
            </a:r>
            <a:endParaRPr sz="1000"/>
          </a:p>
          <a:p>
            <a:pPr indent="0" lvl="0" marL="0" rtl="0" algn="l">
              <a:spcBef>
                <a:spcPts val="0"/>
              </a:spcBef>
              <a:spcAft>
                <a:spcPts val="0"/>
              </a:spcAft>
              <a:buNone/>
            </a:pPr>
            <a:r>
              <a:rPr lang="en" sz="1000" u="sng">
                <a:solidFill>
                  <a:schemeClr val="hlink"/>
                </a:solidFill>
                <a:hlinkClick r:id="rId3"/>
              </a:rPr>
              <a:t>https://drive.google.com/drive/folders/1mFieQ-Xy6z4kF16AxEipQLZxIEyg6uZ1?usp=sharing</a:t>
            </a:r>
            <a:endParaRPr sz="1000"/>
          </a:p>
          <a:p>
            <a:pPr indent="0" lvl="0" marL="0" rtl="0" algn="l">
              <a:spcBef>
                <a:spcPts val="0"/>
              </a:spcBef>
              <a:spcAft>
                <a:spcPts val="0"/>
              </a:spcAft>
              <a:buNone/>
            </a:pPr>
            <a:r>
              <a:rPr lang="en" sz="1000" u="sng">
                <a:solidFill>
                  <a:schemeClr val="hlink"/>
                </a:solidFill>
                <a:hlinkClick r:id="rId4"/>
              </a:rPr>
              <a:t>https://drive.google.com/drive/folders/1qWRXqdUJgRCysOsSDMklgK0rC-vgaAvN?usp=sharing</a:t>
            </a:r>
            <a:endParaRPr sz="1000"/>
          </a:p>
          <a:p>
            <a:pPr indent="0" lvl="0" marL="0" rtl="0" algn="l">
              <a:spcBef>
                <a:spcPts val="0"/>
              </a:spcBef>
              <a:spcAft>
                <a:spcPts val="0"/>
              </a:spcAft>
              <a:buNone/>
            </a:pPr>
            <a:r>
              <a:rPr lang="en" sz="1000" u="sng">
                <a:solidFill>
                  <a:schemeClr val="hlink"/>
                </a:solidFill>
                <a:hlinkClick r:id="rId5"/>
              </a:rPr>
              <a:t>https://drive.google.com/drive/folders/1rn8cOvgWIRLaaDBqrW2-X7ZidR8twPcN?usp=sharing</a:t>
            </a:r>
            <a:endParaRPr sz="1000"/>
          </a:p>
          <a:p>
            <a:pPr indent="0" lvl="0" marL="0" rtl="0" algn="l">
              <a:spcBef>
                <a:spcPts val="0"/>
              </a:spcBef>
              <a:spcAft>
                <a:spcPts val="0"/>
              </a:spcAft>
              <a:buNone/>
            </a:pPr>
            <a:r>
              <a:rPr lang="en" sz="1000" u="sng">
                <a:solidFill>
                  <a:schemeClr val="hlink"/>
                </a:solidFill>
                <a:hlinkClick r:id="rId6"/>
              </a:rPr>
              <a:t>https://drive.google.com/drive/folders/15yYfUVsZ08vh_KPDAaG5NxBjKLRg2HSU?usp=sharing</a:t>
            </a:r>
            <a:endParaRPr sz="1000"/>
          </a:p>
          <a:p>
            <a:pPr indent="0" lvl="0" marL="0" rtl="0" algn="l">
              <a:spcBef>
                <a:spcPts val="0"/>
              </a:spcBef>
              <a:spcAft>
                <a:spcPts val="0"/>
              </a:spcAft>
              <a:buNone/>
            </a:pPr>
            <a:r>
              <a:rPr lang="en" sz="1000" u="sng">
                <a:solidFill>
                  <a:schemeClr val="hlink"/>
                </a:solidFill>
                <a:hlinkClick r:id="rId7"/>
              </a:rPr>
              <a:t>https://drive.google.com/drive/folders/1Jl03_ZTuXgEh8G_1hgO0k98OjRhHljxj?usp=sharing</a:t>
            </a:r>
            <a:endParaRPr sz="1000"/>
          </a:p>
          <a:p>
            <a:pPr indent="0" lvl="0" marL="0" rtl="0" algn="l">
              <a:spcBef>
                <a:spcPts val="0"/>
              </a:spcBef>
              <a:spcAft>
                <a:spcPts val="0"/>
              </a:spcAft>
              <a:buNone/>
            </a:pPr>
            <a:r>
              <a:rPr lang="en" sz="1000" u="sng">
                <a:solidFill>
                  <a:schemeClr val="hlink"/>
                </a:solidFill>
                <a:hlinkClick r:id="rId8"/>
              </a:rPr>
              <a:t>https://drive.google.com/file/d/15kj5RDBhr6vktqd5O7mw2A5eINs6HwI3/view?usp=sharing</a:t>
            </a:r>
            <a:endParaRPr sz="1000"/>
          </a:p>
          <a:p>
            <a:pPr indent="0" lvl="0" marL="0" rtl="0" algn="l">
              <a:spcBef>
                <a:spcPts val="0"/>
              </a:spcBef>
              <a:spcAft>
                <a:spcPts val="0"/>
              </a:spcAft>
              <a:buNone/>
            </a:pPr>
            <a:r>
              <a:rPr lang="en" sz="1000" u="sng">
                <a:solidFill>
                  <a:schemeClr val="hlink"/>
                </a:solidFill>
                <a:hlinkClick r:id="rId9"/>
              </a:rPr>
              <a:t>https://drive.google.com/file/d/1HznzSjwHLPWG674BEVEOPqwQTv9aXeXv/view?usp=sharing</a:t>
            </a:r>
            <a:endParaRPr sz="1000"/>
          </a:p>
          <a:p>
            <a:pPr indent="0" lvl="0" marL="0" rtl="0" algn="l">
              <a:spcBef>
                <a:spcPts val="0"/>
              </a:spcBef>
              <a:spcAft>
                <a:spcPts val="0"/>
              </a:spcAft>
              <a:buNone/>
            </a:pPr>
            <a:r>
              <a:rPr lang="en" sz="1000" u="sng">
                <a:solidFill>
                  <a:schemeClr val="hlink"/>
                </a:solidFill>
                <a:hlinkClick r:id="rId10"/>
              </a:rPr>
              <a:t>https://drive.google.com/file/d/1Yf5t4YuwI26cvfbf77qaHdOQ6xVVT6qc/view?usp=sharing</a:t>
            </a:r>
            <a:endParaRPr sz="1000"/>
          </a:p>
          <a:p>
            <a:pPr indent="0" lvl="0" marL="0" rtl="0" algn="l">
              <a:spcBef>
                <a:spcPts val="0"/>
              </a:spcBef>
              <a:spcAft>
                <a:spcPts val="0"/>
              </a:spcAft>
              <a:buNone/>
            </a:pPr>
            <a:r>
              <a:rPr lang="en" sz="1000" u="sng">
                <a:solidFill>
                  <a:schemeClr val="hlink"/>
                </a:solidFill>
                <a:hlinkClick r:id="rId11"/>
              </a:rPr>
              <a:t>https://drive.google.com/file/d/1JJ1AbnBJra8oOVEqhhXZAcSyX4Nb1rm3/view?usp=sharing</a:t>
            </a:r>
            <a:endParaRPr sz="1000"/>
          </a:p>
          <a:p>
            <a:pPr indent="0" lvl="0" marL="0" rtl="0" algn="l">
              <a:spcBef>
                <a:spcPts val="0"/>
              </a:spcBef>
              <a:spcAft>
                <a:spcPts val="0"/>
              </a:spcAft>
              <a:buNone/>
            </a:pPr>
            <a:r>
              <a:rPr lang="en" sz="1000" u="sng">
                <a:solidFill>
                  <a:schemeClr val="hlink"/>
                </a:solidFill>
                <a:hlinkClick r:id="rId12"/>
              </a:rPr>
              <a:t>https://drive.google.com/file/d/1zCLobYWRRsQY6YiCGHH00Zf2lC-QbsjD/view?usp=sharing</a:t>
            </a:r>
            <a:endParaRPr sz="1000"/>
          </a:p>
          <a:p>
            <a:pPr indent="0" lvl="0" marL="0" rtl="0" algn="l">
              <a:spcBef>
                <a:spcPts val="0"/>
              </a:spcBef>
              <a:spcAft>
                <a:spcPts val="0"/>
              </a:spcAft>
              <a:buNone/>
            </a:pPr>
            <a:r>
              <a:rPr lang="en" sz="1000" u="sng">
                <a:solidFill>
                  <a:schemeClr val="hlink"/>
                </a:solidFill>
                <a:hlinkClick r:id="rId13"/>
              </a:rPr>
              <a:t>https://drive.google.com/file/d/1LaKb7bIUnZ3msQ5z0JKGpbpwEqJ6vphm/view?usp=sharing</a:t>
            </a:r>
            <a:endParaRPr sz="1000"/>
          </a:p>
          <a:p>
            <a:pPr indent="0" lvl="0" marL="0" rtl="0" algn="l">
              <a:spcBef>
                <a:spcPts val="0"/>
              </a:spcBef>
              <a:spcAft>
                <a:spcPts val="0"/>
              </a:spcAft>
              <a:buNone/>
            </a:pPr>
            <a:r>
              <a:rPr lang="en" sz="1000" u="sng">
                <a:solidFill>
                  <a:schemeClr val="hlink"/>
                </a:solidFill>
                <a:hlinkClick r:id="rId14"/>
              </a:rPr>
              <a:t>https://drive.google.com/file/d/1yhdT05BsEEn-J3ynJHFur6hKS3sM78Lh/view?usp=sharing</a:t>
            </a:r>
            <a:endParaRPr sz="1000"/>
          </a:p>
          <a:p>
            <a:pPr indent="0" lvl="0" marL="0" rtl="0" algn="l">
              <a:spcBef>
                <a:spcPts val="0"/>
              </a:spcBef>
              <a:spcAft>
                <a:spcPts val="0"/>
              </a:spcAft>
              <a:buNone/>
            </a:pPr>
            <a:r>
              <a:rPr lang="en" sz="1000" u="sng">
                <a:solidFill>
                  <a:schemeClr val="hlink"/>
                </a:solidFill>
                <a:hlinkClick r:id="rId15"/>
              </a:rPr>
              <a:t>https://drive.google.com/file/d/1wwAJQWv3GOBzNunfWYGIudxOeR6dX5GV/view?usp=sharing</a:t>
            </a:r>
            <a:endParaRPr sz="1000"/>
          </a:p>
          <a:p>
            <a:pPr indent="0" lvl="0" marL="0" rtl="0" algn="l">
              <a:spcBef>
                <a:spcPts val="0"/>
              </a:spcBef>
              <a:spcAft>
                <a:spcPts val="0"/>
              </a:spcAft>
              <a:buNone/>
            </a:pPr>
            <a:r>
              <a:rPr lang="en" sz="1000" u="sng">
                <a:solidFill>
                  <a:schemeClr val="hlink"/>
                </a:solidFill>
                <a:hlinkClick r:id="rId16"/>
              </a:rPr>
              <a:t>https://drive.google.com/file/d/13l3_Vm2e1yWfZpAEffWLpp5rj4EKP8at/view?usp=sharing</a:t>
            </a:r>
            <a:endParaRPr sz="1000"/>
          </a:p>
          <a:p>
            <a:pPr indent="0" lvl="0" marL="0" rtl="0" algn="l">
              <a:spcBef>
                <a:spcPts val="0"/>
              </a:spcBef>
              <a:spcAft>
                <a:spcPts val="0"/>
              </a:spcAft>
              <a:buNone/>
            </a:pPr>
            <a:r>
              <a:rPr lang="en" sz="1000" u="sng">
                <a:solidFill>
                  <a:schemeClr val="hlink"/>
                </a:solidFill>
                <a:hlinkClick r:id="rId17"/>
              </a:rPr>
              <a:t>https://drive.google.com/file/d/1ehmLEMRfc8AdVxed8mWEnL5Jl0BFdtMv/view?usp=sharing</a:t>
            </a:r>
            <a:endParaRPr sz="1000"/>
          </a:p>
          <a:p>
            <a:pPr indent="0" lvl="0" marL="0" rtl="0" algn="l">
              <a:spcBef>
                <a:spcPts val="0"/>
              </a:spcBef>
              <a:spcAft>
                <a:spcPts val="0"/>
              </a:spcAft>
              <a:buNone/>
            </a:pPr>
            <a:r>
              <a:rPr lang="en" sz="1000" u="sng">
                <a:solidFill>
                  <a:schemeClr val="hlink"/>
                </a:solidFill>
                <a:hlinkClick r:id="rId18"/>
              </a:rPr>
              <a:t>https://drive.google.com/file/d/1JC_2ZOxNcEYllTlzGXqlm-tsDJ4CxsuA/view?usp=sharing</a:t>
            </a:r>
            <a:endParaRPr sz="1000"/>
          </a:p>
          <a:p>
            <a:pPr indent="0" lvl="0" marL="0" rtl="0" algn="l">
              <a:spcBef>
                <a:spcPts val="0"/>
              </a:spcBef>
              <a:spcAft>
                <a:spcPts val="0"/>
              </a:spcAft>
              <a:buNone/>
            </a:pPr>
            <a:r>
              <a:rPr lang="en" sz="1000" u="sng">
                <a:solidFill>
                  <a:schemeClr val="hlink"/>
                </a:solidFill>
                <a:hlinkClick r:id="rId19"/>
              </a:rPr>
              <a:t>https://docs.google.com/spreadsheets/d/1HkkK07i0w7mh7orVoRSzBQ5XbiCO15udAB80hRVIz_o/edit?usp=sharing</a:t>
            </a:r>
            <a:endParaRPr sz="1000"/>
          </a:p>
          <a:p>
            <a:pPr indent="0" lvl="0" marL="0" rtl="0" algn="l">
              <a:spcBef>
                <a:spcPts val="0"/>
              </a:spcBef>
              <a:spcAft>
                <a:spcPts val="0"/>
              </a:spcAft>
              <a:buNone/>
            </a:pPr>
            <a:r>
              <a:rPr lang="en" sz="1000" u="sng">
                <a:solidFill>
                  <a:schemeClr val="hlink"/>
                </a:solidFill>
                <a:hlinkClick r:id="rId20"/>
              </a:rPr>
              <a:t>https://docs.google.com/spreadsheet/pub?key=1HkkK07i0w7mh7orVoRSzBQ5XbiCO15udAB80hRVIz_o</a:t>
            </a:r>
            <a:endParaRPr sz="1000"/>
          </a:p>
          <a:p>
            <a:pPr indent="0" lvl="0" marL="0" rtl="0" algn="l">
              <a:spcBef>
                <a:spcPts val="0"/>
              </a:spcBef>
              <a:spcAft>
                <a:spcPts val="0"/>
              </a:spcAft>
              <a:buNone/>
            </a:pPr>
            <a:r>
              <a:rPr lang="en" sz="1000" u="sng">
                <a:solidFill>
                  <a:schemeClr val="hlink"/>
                </a:solidFill>
                <a:hlinkClick r:id="rId21"/>
              </a:rPr>
              <a:t>https://docs.google.com/spreadsheets/d/1HkkK07i0w7mh7orVoRSzBQ5XbiCO15udAB80hRVIz_o/pubhtml</a:t>
            </a:r>
            <a:endParaRPr sz="1000"/>
          </a:p>
          <a:p>
            <a:pPr indent="0" lvl="0" marL="0" rtl="0" algn="l">
              <a:spcBef>
                <a:spcPts val="0"/>
              </a:spcBef>
              <a:spcAft>
                <a:spcPts val="0"/>
              </a:spcAft>
              <a:buNone/>
            </a:pPr>
            <a:r>
              <a:rPr lang="en" sz="1000" u="sng">
                <a:solidFill>
                  <a:schemeClr val="hlink"/>
                </a:solidFill>
                <a:hlinkClick r:id="rId22"/>
              </a:rPr>
              <a:t>https://docs.google.com/spreadsheets/d/1HkkK07i0w7mh7orVoRSzBQ5XbiCO15udAB80hRVIz_o/pub</a:t>
            </a:r>
            <a:endParaRPr sz="1000"/>
          </a:p>
          <a:p>
            <a:pPr indent="0" lvl="0" marL="0" rtl="0" algn="l">
              <a:spcBef>
                <a:spcPts val="0"/>
              </a:spcBef>
              <a:spcAft>
                <a:spcPts val="0"/>
              </a:spcAft>
              <a:buNone/>
            </a:pPr>
            <a:r>
              <a:rPr lang="en" sz="1000" u="sng">
                <a:solidFill>
                  <a:schemeClr val="hlink"/>
                </a:solidFill>
                <a:hlinkClick r:id="rId23"/>
              </a:rPr>
              <a:t>https://docs.google.com/spreadsheets/d/1HkkK07i0w7mh7orVoRSzBQ5XbiCO15udAB80hRVIz_o/view</a:t>
            </a:r>
            <a:endParaRPr sz="1000"/>
          </a:p>
          <a:p>
            <a:pPr indent="0" lvl="0" marL="0" rtl="0" algn="l">
              <a:spcBef>
                <a:spcPts val="0"/>
              </a:spcBef>
              <a:spcAft>
                <a:spcPts val="0"/>
              </a:spcAft>
              <a:buNone/>
            </a:pPr>
            <a:r>
              <a:rPr lang="en" sz="1000" u="sng">
                <a:solidFill>
                  <a:schemeClr val="hlink"/>
                </a:solidFill>
                <a:hlinkClick r:id="rId24"/>
              </a:rPr>
              <a:t>https://docs.google.com/forms/d/11KKpHeQ1jnIQVAqsBImQl1dA9kKSdOCp7yHDv5oef2Q/edit?usp=sharing</a:t>
            </a:r>
            <a:endParaRPr sz="1000"/>
          </a:p>
          <a:p>
            <a:pPr indent="0" lvl="0" marL="0" rtl="0" algn="l">
              <a:spcBef>
                <a:spcPts val="0"/>
              </a:spcBef>
              <a:spcAft>
                <a:spcPts val="0"/>
              </a:spcAft>
              <a:buNone/>
            </a:pPr>
            <a:r>
              <a:rPr lang="en" sz="1000" u="sng">
                <a:solidFill>
                  <a:schemeClr val="hlink"/>
                </a:solidFill>
                <a:hlinkClick r:id="rId25"/>
              </a:rPr>
              <a:t>https://docs.google.com/drawings/d/1sb_Xz854tLkIFGWqH27paIbieBcW07m15JAeB7FTXBY/edit?usp=sharing</a:t>
            </a:r>
            <a:endParaRPr sz="1000"/>
          </a:p>
          <a:p>
            <a:pPr indent="0" lvl="0" marL="0" rtl="0" algn="l">
              <a:spcBef>
                <a:spcPts val="0"/>
              </a:spcBef>
              <a:spcAft>
                <a:spcPts val="0"/>
              </a:spcAft>
              <a:buNone/>
            </a:pPr>
            <a:r>
              <a:rPr lang="en" sz="1000" u="sng">
                <a:solidFill>
                  <a:schemeClr val="hlink"/>
                </a:solidFill>
                <a:hlinkClick r:id="rId26"/>
              </a:rPr>
              <a:t>https://drive.google.com/file/d/1bhL3geJOfPjA2roLlVYK6wbBAPwuok7P/view?usp=drivesdk</a:t>
            </a:r>
            <a:endParaRPr sz="1000"/>
          </a:p>
          <a:p>
            <a:pPr indent="0" lvl="0" marL="0" rtl="0" algn="l">
              <a:spcBef>
                <a:spcPts val="0"/>
              </a:spcBef>
              <a:spcAft>
                <a:spcPts val="0"/>
              </a:spcAft>
              <a:buNone/>
            </a:pPr>
            <a:r>
              <a:rPr lang="en" sz="1000" u="sng">
                <a:solidFill>
                  <a:schemeClr val="hlink"/>
                </a:solidFill>
                <a:hlinkClick r:id="rId27"/>
              </a:rPr>
              <a:t>https://sites.google.com/view/360photoboothrental-oc</a:t>
            </a:r>
            <a:endParaRPr sz="1000"/>
          </a:p>
          <a:p>
            <a:pPr indent="0" lvl="0" marL="0" rtl="0" algn="l">
              <a:spcBef>
                <a:spcPts val="0"/>
              </a:spcBef>
              <a:spcAft>
                <a:spcPts val="0"/>
              </a:spcAft>
              <a:buNone/>
            </a:pPr>
            <a:r>
              <a:rPr lang="en" sz="1000" u="sng">
                <a:solidFill>
                  <a:schemeClr val="hlink"/>
                </a:solidFill>
                <a:hlinkClick r:id="rId28"/>
              </a:rPr>
              <a:t>https://docs.google.com/document/d/12NjampXsx3-qbU38vd4y5iZtmpQdApb59KaJ_X_njTs/edit?usp=sharing</a:t>
            </a:r>
            <a:endParaRPr sz="1000"/>
          </a:p>
          <a:p>
            <a:pPr indent="0" lvl="0" marL="0" rtl="0" algn="l">
              <a:spcBef>
                <a:spcPts val="0"/>
              </a:spcBef>
              <a:spcAft>
                <a:spcPts val="0"/>
              </a:spcAft>
              <a:buNone/>
            </a:pPr>
            <a:r>
              <a:rPr lang="en" sz="1000" u="sng">
                <a:solidFill>
                  <a:schemeClr val="hlink"/>
                </a:solidFill>
                <a:hlinkClick r:id="rId29"/>
              </a:rPr>
              <a:t>https://docs.google.com/document/d/12NjampXsx3-qbU38vd4y5iZtmpQdApb59KaJ_X_njTs/pub</a:t>
            </a:r>
            <a:endParaRPr sz="1000"/>
          </a:p>
          <a:p>
            <a:pPr indent="0" lvl="0" marL="0" rtl="0" algn="l">
              <a:spcBef>
                <a:spcPts val="0"/>
              </a:spcBef>
              <a:spcAft>
                <a:spcPts val="0"/>
              </a:spcAft>
              <a:buNone/>
            </a:pPr>
            <a:r>
              <a:rPr lang="en" sz="1000" u="sng">
                <a:solidFill>
                  <a:schemeClr val="hlink"/>
                </a:solidFill>
                <a:hlinkClick r:id="rId30"/>
              </a:rPr>
              <a:t>https://docs.google.com/document/d/12NjampXsx3-qbU38vd4y5iZtmpQdApb59KaJ_X_njTs/view</a:t>
            </a:r>
            <a:endParaRPr sz="1000"/>
          </a:p>
          <a:p>
            <a:pPr indent="0" lvl="0" marL="0" rtl="0" algn="l">
              <a:spcBef>
                <a:spcPts val="0"/>
              </a:spcBef>
              <a:spcAft>
                <a:spcPts val="0"/>
              </a:spcAft>
              <a:buNone/>
            </a:pPr>
            <a:r>
              <a:rPr lang="en" sz="1000" u="sng">
                <a:solidFill>
                  <a:schemeClr val="hlink"/>
                </a:solidFill>
                <a:hlinkClick r:id="rId31"/>
              </a:rPr>
              <a:t>https://docs.google.com/presentation/d/1gD1-Mv6q9-zRk-wnkU1u944L5j3Ccd-LF_t9zInrDEQ/edit?usp=sharing</a:t>
            </a:r>
            <a:endParaRPr sz="1000"/>
          </a:p>
          <a:p>
            <a:pPr indent="0" lvl="0" marL="0" rtl="0" algn="l">
              <a:spcBef>
                <a:spcPts val="0"/>
              </a:spcBef>
              <a:spcAft>
                <a:spcPts val="0"/>
              </a:spcAft>
              <a:buNone/>
            </a:pPr>
            <a:r>
              <a:rPr lang="en" sz="1000" u="sng">
                <a:solidFill>
                  <a:schemeClr val="hlink"/>
                </a:solidFill>
                <a:hlinkClick r:id="rId32"/>
              </a:rPr>
              <a:t>https://docs.google.com/presentation/d/1gD1-Mv6q9-zRk-wnkU1u944L5j3Ccd-LF_t9zInrDEQ/pub</a:t>
            </a:r>
            <a:endParaRPr sz="1000"/>
          </a:p>
          <a:p>
            <a:pPr indent="0" lvl="0" marL="0" rtl="0" algn="l">
              <a:spcBef>
                <a:spcPts val="0"/>
              </a:spcBef>
              <a:spcAft>
                <a:spcPts val="0"/>
              </a:spcAft>
              <a:buNone/>
            </a:pPr>
            <a:r>
              <a:rPr lang="en" sz="1000" u="sng">
                <a:solidFill>
                  <a:schemeClr val="hlink"/>
                </a:solidFill>
                <a:hlinkClick r:id="rId33"/>
              </a:rPr>
              <a:t>https://docs.google.com/presentation/d/1gD1-Mv6q9-zRk-wnkU1u944L5j3Ccd-LF_t9zInrDEQ/view</a:t>
            </a:r>
            <a:endParaRPr sz="1000"/>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SLIDES_API1184377166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SLIDES_API1184377166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rental in long beach,photo booth rental prices long beach,photo booth rental in long beach,photo booth for rent long beach,photo booth for rental long beach,360 Slow Motion video booth rental Fountain Valley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1184377166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1184377166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1184377166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1184377166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rental in long beach,photo booth rental prices long beach,photo booth rental in long beach,photo booth for rent long beach,photo booth for rental long beach,360 Slow Motion video booth rental Fountain Valley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SLIDES_API1184377166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SLIDES_API1184377166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Party Snaps Photo Booth OC | 360 Photo Booth Rental Orange County12911 Dungan Ln, Garden Grove, CA 92840(562) 303-9926</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SLIDES_API1184377166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SLIDES_API1184377166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Party Snaps Photo Booth OC | 360 Photo Booth Rental Orange County12911 Dungan Ln, Garden Grove, CA 92840(562) 303-9926</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SLIDES_API1184377166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SLIDES_API1184377166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SLIDES_API1184377166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SLIDES_API1184377166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rental in long beach,photo booth rental prices long beach,photo booth rental in long beach,photo booth for rent long beach,photo booth for rental long beach,360 Slow Motion video booth rental Fountain Valley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SLIDES_API1184377166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SLIDES_API1184377166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SLIDES_API1184377166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SLIDES_API1184377166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wedding photo booth rental in long beach,photo booth rental prices long beach,photo booth rental in long beach,photo booth for rent long beach,photo booth for rental long beach,360 Slow Motion video booth rental Fountain Valley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360slowmotionvideobooth/hom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hyperlink" Target="https://sites.google.com/view/360slowmotionvideobooth/hom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hyperlink" Target="https://sites.google.com/view/360slowmotionvideobooth/home" TargetMode="External"/><Relationship Id="rId4" Type="http://schemas.openxmlformats.org/officeDocument/2006/relationships/hyperlink" Target="http://www.youtube.com/watch?v=R4vP-j16w04" TargetMode="External"/><Relationship Id="rId5"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s://sites.google.com/view/360slowmotionvideobooth/home" TargetMode="External"/><Relationship Id="rId4" Type="http://schemas.openxmlformats.org/officeDocument/2006/relationships/hyperlink" Target="http://www.youtube.com/watch?v=OP9rE5nG_Kg" TargetMode="External"/><Relationship Id="rId5"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s://sites.google.com/view/360slowmotionvideobooth/home" TargetMode="External"/><Relationship Id="rId4" Type="http://schemas.openxmlformats.org/officeDocument/2006/relationships/hyperlink" Target="http://www.youtube.com/watch?v=3pPntfX_YEw" TargetMode="External"/><Relationship Id="rId5"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sites.google.com/view/360slowmotionvideobooth/home" TargetMode="External"/><Relationship Id="rId4" Type="http://schemas.openxmlformats.org/officeDocument/2006/relationships/hyperlink" Target="http://www.youtube.com/watch?v=b_qEwknQ87E" TargetMode="External"/><Relationship Id="rId5"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sites.google.com/view/360slowmotionvideobooth/home" TargetMode="External"/><Relationship Id="rId4" Type="http://schemas.openxmlformats.org/officeDocument/2006/relationships/hyperlink" Target="http://www.youtube.com/watch?v=-K-i84ol-u0" TargetMode="External"/><Relationship Id="rId5"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sites.google.com/view/360slowmotionvideobooth/home" TargetMode="External"/><Relationship Id="rId4" Type="http://schemas.openxmlformats.org/officeDocument/2006/relationships/hyperlink" Target="http://www.youtube.com/watch?v=leiAN2DWtGk" TargetMode="External"/><Relationship Id="rId5"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hyperlink" Target="https://sites.google.com/view/360slowmotionvideobooth/home" TargetMode="External"/><Relationship Id="rId4" Type="http://schemas.openxmlformats.org/officeDocument/2006/relationships/hyperlink" Target="http://www.youtube.com/watch?v=leiAN2DWtGk" TargetMode="External"/><Relationship Id="rId5"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hyperlink" Target="https://sites.google.com/view/360slowmotionvideobooth/home" TargetMode="External"/><Relationship Id="rId4" Type="http://schemas.openxmlformats.org/officeDocument/2006/relationships/hyperlink" Target="http://www.youtube.com/watch?v=EUe8JfkM-u4" TargetMode="External"/><Relationship Id="rId5"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sites.google.com/view/360slowmotionvideobooth/ho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360photoboothrental-oc" TargetMode="Externa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sites.google.com/view/360slowmotionvideobooth/hom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sites.google.com/view/360slowmotionvideobooth/home" TargetMode="External"/><Relationship Id="rId4" Type="http://schemas.openxmlformats.org/officeDocument/2006/relationships/hyperlink" Target="https://drive.google.com/drive/folders/1mFieQ-Xy6z4kF16AxEipQLZxIEyg6uZ1?usp=sharing" TargetMode="External"/><Relationship Id="rId5" Type="http://schemas.openxmlformats.org/officeDocument/2006/relationships/hyperlink" Target="https://drive.google.com/drive/folders/1qWRXqdUJgRCysOsSDMklgK0rC-vgaAvN?usp=sharing" TargetMode="External"/><Relationship Id="rId6" Type="http://schemas.openxmlformats.org/officeDocument/2006/relationships/hyperlink" Target="https://drive.google.com/drive/folders/1rn8cOvgWIRLaaDBqrW2-X7ZidR8twPcN?usp=sharing" TargetMode="External"/><Relationship Id="rId7" Type="http://schemas.openxmlformats.org/officeDocument/2006/relationships/hyperlink" Target="https://drive.google.com/drive/folders/15yYfUVsZ08vh_KPDAaG5NxBjKLRg2HSU?usp=sharing" TargetMode="External"/><Relationship Id="rId8" Type="http://schemas.openxmlformats.org/officeDocument/2006/relationships/hyperlink" Target="https://drive.google.com/drive/folders/1Jl03_ZTuXgEh8G_1hgO0k98OjRhHljxj?usp=shar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hyperlink" Target="https://sites.google.com/view/360slowmotionvideobooth/home"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0" Type="http://schemas.openxmlformats.org/officeDocument/2006/relationships/hyperlink" Target="about:blank" TargetMode="External"/><Relationship Id="rId22" Type="http://schemas.openxmlformats.org/officeDocument/2006/relationships/hyperlink" Target="about:blank" TargetMode="External"/><Relationship Id="rId21" Type="http://schemas.openxmlformats.org/officeDocument/2006/relationships/hyperlink" Target="about:blank" TargetMode="External"/><Relationship Id="rId24" Type="http://schemas.openxmlformats.org/officeDocument/2006/relationships/hyperlink" Target="about:blank" TargetMode="External"/><Relationship Id="rId23" Type="http://schemas.openxmlformats.org/officeDocument/2006/relationships/hyperlink" Target="about:blank" TargetMode="External"/><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about:blank" TargetMode="External"/><Relationship Id="rId4" Type="http://schemas.openxmlformats.org/officeDocument/2006/relationships/hyperlink" Target="about:blank" TargetMode="External"/><Relationship Id="rId9" Type="http://schemas.openxmlformats.org/officeDocument/2006/relationships/hyperlink" Target="about:blank" TargetMode="External"/><Relationship Id="rId26" Type="http://schemas.openxmlformats.org/officeDocument/2006/relationships/hyperlink" Target="about:blank" TargetMode="External"/><Relationship Id="rId25" Type="http://schemas.openxmlformats.org/officeDocument/2006/relationships/hyperlink" Target="about:blank" TargetMode="External"/><Relationship Id="rId28" Type="http://schemas.openxmlformats.org/officeDocument/2006/relationships/hyperlink" Target="about:blank" TargetMode="External"/><Relationship Id="rId27" Type="http://schemas.openxmlformats.org/officeDocument/2006/relationships/hyperlink" Target="about:blank" TargetMode="External"/><Relationship Id="rId5" Type="http://schemas.openxmlformats.org/officeDocument/2006/relationships/hyperlink" Target="about:blank" TargetMode="External"/><Relationship Id="rId6" Type="http://schemas.openxmlformats.org/officeDocument/2006/relationships/hyperlink" Target="about:blank" TargetMode="External"/><Relationship Id="rId29" Type="http://schemas.openxmlformats.org/officeDocument/2006/relationships/hyperlink" Target="about:blank" TargetMode="External"/><Relationship Id="rId7" Type="http://schemas.openxmlformats.org/officeDocument/2006/relationships/hyperlink" Target="about:blank" TargetMode="External"/><Relationship Id="rId8" Type="http://schemas.openxmlformats.org/officeDocument/2006/relationships/hyperlink" Target="about:blank" TargetMode="External"/><Relationship Id="rId31" Type="http://schemas.openxmlformats.org/officeDocument/2006/relationships/hyperlink" Target="about:blank" TargetMode="External"/><Relationship Id="rId30" Type="http://schemas.openxmlformats.org/officeDocument/2006/relationships/hyperlink" Target="about:blank" TargetMode="External"/><Relationship Id="rId11" Type="http://schemas.openxmlformats.org/officeDocument/2006/relationships/hyperlink" Target="about:blank" TargetMode="External"/><Relationship Id="rId33" Type="http://schemas.openxmlformats.org/officeDocument/2006/relationships/hyperlink" Target="about:blank" TargetMode="External"/><Relationship Id="rId10" Type="http://schemas.openxmlformats.org/officeDocument/2006/relationships/hyperlink" Target="about:blank" TargetMode="External"/><Relationship Id="rId32" Type="http://schemas.openxmlformats.org/officeDocument/2006/relationships/hyperlink" Target="about:blank" TargetMode="External"/><Relationship Id="rId13" Type="http://schemas.openxmlformats.org/officeDocument/2006/relationships/hyperlink" Target="about:blank" TargetMode="External"/><Relationship Id="rId12" Type="http://schemas.openxmlformats.org/officeDocument/2006/relationships/hyperlink" Target="about:blank" TargetMode="External"/><Relationship Id="rId34" Type="http://schemas.openxmlformats.org/officeDocument/2006/relationships/hyperlink" Target="about:blank" TargetMode="External"/><Relationship Id="rId15" Type="http://schemas.openxmlformats.org/officeDocument/2006/relationships/hyperlink" Target="about:blank" TargetMode="External"/><Relationship Id="rId14" Type="http://schemas.openxmlformats.org/officeDocument/2006/relationships/hyperlink" Target="about:blank" TargetMode="External"/><Relationship Id="rId17" Type="http://schemas.openxmlformats.org/officeDocument/2006/relationships/hyperlink" Target="about:blank" TargetMode="External"/><Relationship Id="rId16" Type="http://schemas.openxmlformats.org/officeDocument/2006/relationships/hyperlink" Target="about:blank" TargetMode="External"/><Relationship Id="rId19" Type="http://schemas.openxmlformats.org/officeDocument/2006/relationships/hyperlink" Target="about:blank" TargetMode="External"/><Relationship Id="rId18" Type="http://schemas.openxmlformats.org/officeDocument/2006/relationships/hyperlink" Target="about:blan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wedding photo booth rental in long beach</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https://sites.google.com/view/360slowmotionvideobooth/home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https://sites.google.com/view/360slowmotionvideobooth/home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3"/>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https://sites.google.com/view/360slowmotionvideobooth/home</a:t>
            </a:r>
            <a:endParaRPr/>
          </a:p>
        </p:txBody>
      </p:sp>
      <p:pic>
        <p:nvPicPr>
          <p:cNvPr id="113" name="Google Shape;113;p23">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https://sites.google.com/view/360slowmotionvideobooth/home</a:t>
            </a:r>
            <a:endParaRPr/>
          </a:p>
        </p:txBody>
      </p:sp>
      <p:pic>
        <p:nvPicPr>
          <p:cNvPr id="119" name="Google Shape;119;p24">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https://sites.google.com/view/360slowmotionvideobooth/home</a:t>
            </a:r>
            <a:endParaRPr/>
          </a:p>
        </p:txBody>
      </p:sp>
      <p:pic>
        <p:nvPicPr>
          <p:cNvPr id="125" name="Google Shape;125;p25">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https://sites.google.com/view/360slowmotionvideobooth/home</a:t>
            </a:r>
            <a:endParaRPr/>
          </a:p>
        </p:txBody>
      </p:sp>
      <p:pic>
        <p:nvPicPr>
          <p:cNvPr id="131" name="Google Shape;131;p26">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https://sites.google.com/view/360slowmotionvideobooth/home</a:t>
            </a:r>
            <a:endParaRPr/>
          </a:p>
        </p:txBody>
      </p:sp>
      <p:pic>
        <p:nvPicPr>
          <p:cNvPr id="137" name="Google Shape;137;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https://sites.google.com/view/360slowmotionvideobooth/home</a:t>
            </a:r>
            <a:endParaRPr/>
          </a:p>
        </p:txBody>
      </p:sp>
      <p:pic>
        <p:nvPicPr>
          <p:cNvPr id="143" name="Google Shape;143;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https://sites.google.com/view/360slowmotionvideobooth/home</a:t>
            </a:r>
            <a:endParaRPr/>
          </a:p>
        </p:txBody>
      </p:sp>
      <p:pic>
        <p:nvPicPr>
          <p:cNvPr id="149" name="Google Shape;149;p29">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https://sites.google.com/view/360slowmotionvideobooth/home</a:t>
            </a:r>
            <a:endParaRPr/>
          </a:p>
        </p:txBody>
      </p:sp>
      <p:pic>
        <p:nvPicPr>
          <p:cNvPr id="155" name="Google Shape;155;p30">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wedding photo booth rental in long beach</a:t>
            </a:r>
            <a:endParaRPr b="1">
              <a:solidFill>
                <a:srgbClr val="A8D673"/>
              </a:solidFill>
              <a:latin typeface="Poppins"/>
              <a:ea typeface="Poppins"/>
              <a:cs typeface="Poppins"/>
              <a:sym typeface="Poppins"/>
            </a:endParaRPr>
          </a:p>
        </p:txBody>
      </p:sp>
      <p:sp>
        <p:nvSpPr>
          <p:cNvPr id="161" name="Google Shape;161;p3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https://sites.google.com/view/360slowmotionvideobooth/home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Our new 360 Slow Movement Picture Cubicle experience adeptly created to catch 360-degree high-def videos at your following Orange Region occasion. A celebration guest merely steps onto our durable spinner system and an HD electronic camera placed on a spinning arm revolves 360 degrees to catch video clip footage all around the visitor. During its circular rotation, it uses special slow movement innovation that records video at approximately 120 frameworks per second, and creates a brief video clip that awaits social sharing. This video clip is immediately managed by Lucky Frog's high powered video gaming rig with lots of handling power to make high quality video clips on-site. &#10;360 degrees rotating video cubicles are the ultimate destination for participants and visitors, and also you will see a long line and also groups of event participants watching in awe as the enjoyable videos are caught. 360 degrees spinning video booths are one-of-a-kind as well as easy setups that include to the atmosphere of the venue and likewise catch your guests in round slow-motion videos. With a 360 degrees spinning video cubicle, you do not require to establish up multiple electronic cameras at different angles to make amazing video material, the 360 video cubicle does whatever automatically and also video clips are created in much less than a minute! &#10; &#10; &#10;Throughout its circular rotation, it uses unique slow-moving movement innovation that records video clip at up to 120 frames per 2nd, and creates a short video clip that's ready for social sharing. From children to the senior, everybody loves to click photos and share them on social media however with a 360 levels spinning video booth, it takes the classic photo booth and also stands it on its head! 360 levels spinning video clip cubicles are the utmost tourist attraction for participants as well as visitors, as well as you will certainly see a long line as well as crowds of occasion guests enjoying in wonder as the fun video clips are caught. 360 levels rotating video cubicles are distinct as well as straightforward arrangements that include to the ambiance of the venue and also catch your guests in circular slow-motion video clips. With a 360 degrees spinning video cubicle, you don't require to establish up several cams at various angles to make awesome video web content, the 360 video cubicle does everything automatically and video clips are developed in less than a min! &#10;" id="60" name="Google Shape;60;p14" title="wedding photo booth rental in long beach">
            <a:hlinkClick r:id="rId3"/>
          </p:cNvPr>
          <p:cNvPicPr preferRelativeResize="0"/>
          <p:nvPr/>
        </p:nvPicPr>
        <p:blipFill>
          <a:blip r:embed="rId4">
            <a:alphaModFix/>
          </a:blip>
          <a:stretch>
            <a:fillRect/>
          </a:stretch>
        </p:blipFill>
        <p:spPr>
          <a:xfrm>
            <a:off x="1143001" y="1"/>
            <a:ext cx="6857998"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wedding photo booth rental in long beach</a:t>
            </a:r>
            <a:endParaRPr b="1">
              <a:solidFill>
                <a:srgbClr val="A8D673"/>
              </a:solidFill>
              <a:latin typeface="Poppins"/>
              <a:ea typeface="Poppins"/>
              <a:cs typeface="Poppins"/>
              <a:sym typeface="Poppins"/>
            </a:endParaRPr>
          </a:p>
        </p:txBody>
      </p:sp>
      <p:sp>
        <p:nvSpPr>
          <p:cNvPr id="66" name="Google Shape;66;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Our new 360 Slow Movement Picture Cubicle experience adeptly created to catch 360-degree high-def videos at your following Orange Region occasion. A celebration guest merely steps onto our durable spinner system and an HD electronic camera placed on a spinning arm revolves 360 degrees to catch video clip footage all around the visitor. During its circular rotation, it uses special slow movement innovation that records video at approximately 120 frameworks per second, and creates a brief video clip that awaits social sharing. This video clip is immediately managed by Lucky Frog's high powered video gaming rig with lots of handling power to make high quality video clips on-site.</a:t>
            </a:r>
            <a:endParaRPr sz="800"/>
          </a:p>
          <a:p>
            <a:pPr indent="0" lvl="0" marL="0" rtl="0" algn="l">
              <a:spcBef>
                <a:spcPts val="0"/>
              </a:spcBef>
              <a:spcAft>
                <a:spcPts val="0"/>
              </a:spcAft>
              <a:buNone/>
            </a:pPr>
            <a:r>
              <a:rPr lang="en" sz="800"/>
              <a:t>360 degrees rotating video cubicles are the ultimate destination for participants and visitors, and also you will see a long line and also groups of event participants watching in awe as the enjoyable videos are caught. 360 degrees spinning video booths are one-of-a-kind as well as easy setups that include to the atmosphere of the venue and likewise catch your guests in round slow-motion videos. With a 360 degrees spinning video cubicle, you do not require to establish up multiple electronic cameras at different angles to make amazing video material, the 360 video cubicle does whatever automatically and also video clips are created in much less than a minute!</a:t>
            </a:r>
            <a:endParaRPr sz="800"/>
          </a:p>
          <a:p>
            <a:pPr indent="0" lvl="0" marL="0" rtl="0" algn="l">
              <a:spcBef>
                <a:spcPts val="0"/>
              </a:spcBef>
              <a:spcAft>
                <a:spcPts val="0"/>
              </a:spcAft>
              <a:buNone/>
            </a:pPr>
            <a:r>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Throughout its circular rotation, it uses unique slow-moving movement innovation that records video clip at up to 120 frames per 2nd, and creates a short video clip that's ready for social sharing. From children to the senior, everybody loves to click photos and share them on social media however with a 360 levels spinning video booth, it takes the classic photo booth and also stands it on its head! 360 levels spinning video clip cubicles are the utmost tourist attraction for participants as well as visitors, as well as you will certainly see a long line as well as crowds of occasion guests enjoying in wonder as the fun video clips are caught. 360 levels rotating video cubicles are distinct as well as straightforward arrangements that include to the ambiance of the venue and also catch your guests in circular slow-motion video clips. With a 360 degrees spinning video cubicle, you don't require to establish up several cams at various angles to make awesome video web content, the 360 video cubicle does everything automatically and video clips are developed in less than a min!</a:t>
            </a:r>
            <a:endParaRPr sz="800"/>
          </a:p>
          <a:p>
            <a:pPr indent="0" lvl="0" marL="0" rtl="0" algn="l">
              <a:spcBef>
                <a:spcPts val="0"/>
              </a:spcBef>
              <a:spcAft>
                <a:spcPts val="0"/>
              </a:spcAft>
              <a:buNone/>
            </a:pPr>
            <a:r>
              <a:rPr lang="en" sz="1000" u="sng">
                <a:solidFill>
                  <a:schemeClr val="hlink"/>
                </a:solidFill>
                <a:hlinkClick r:id="rId3"/>
              </a:rPr>
              <a:t>https://sites.google.com/view/360slowmotionvideobooth/home</a:t>
            </a: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2" name="Google Shape;72;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Party Snaps Photo Booth OC | 360 Photo Booth Rental Orange County</a:t>
            </a:r>
            <a:endParaRPr sz="1000"/>
          </a:p>
          <a:p>
            <a:pPr indent="0" lvl="0" marL="0" rtl="0" algn="l">
              <a:spcBef>
                <a:spcPts val="0"/>
              </a:spcBef>
              <a:spcAft>
                <a:spcPts val="0"/>
              </a:spcAft>
              <a:buNone/>
            </a:pPr>
            <a:r>
              <a:rPr lang="en" sz="1000"/>
              <a:t>12911 Dungan Ln, Garden Grove, CA 92840</a:t>
            </a:r>
            <a:endParaRPr sz="1000"/>
          </a:p>
          <a:p>
            <a:pPr indent="0" lvl="0" marL="0" rtl="0" algn="l">
              <a:spcBef>
                <a:spcPts val="0"/>
              </a:spcBef>
              <a:spcAft>
                <a:spcPts val="0"/>
              </a:spcAft>
              <a:buNone/>
            </a:pPr>
            <a:r>
              <a:rPr lang="en" sz="1000"/>
              <a:t>(562) 303-9926</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78" name="Google Shape;78;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hlinkClick r:id="rId3"/>
              </a:rPr>
              <a:t>wedding photo booth rental in long beach</a:t>
            </a:r>
            <a:endParaRPr sz="800"/>
          </a:p>
          <a:p>
            <a:pPr indent="0" lvl="0" marL="0" rtl="0" algn="l">
              <a:spcBef>
                <a:spcPts val="0"/>
              </a:spcBef>
              <a:spcAft>
                <a:spcPts val="0"/>
              </a:spcAft>
              <a:buNone/>
            </a:pPr>
            <a:r>
              <a:rPr lang="en" sz="800" u="sng">
                <a:solidFill>
                  <a:schemeClr val="hlink"/>
                </a:solidFill>
                <a:hlinkClick r:id="rId4"/>
              </a:rPr>
              <a:t>photo booth rental prices long beach</a:t>
            </a:r>
            <a:endParaRPr sz="800"/>
          </a:p>
          <a:p>
            <a:pPr indent="0" lvl="0" marL="0" rtl="0" algn="l">
              <a:spcBef>
                <a:spcPts val="0"/>
              </a:spcBef>
              <a:spcAft>
                <a:spcPts val="0"/>
              </a:spcAft>
              <a:buNone/>
            </a:pPr>
            <a:r>
              <a:rPr lang="en" sz="800" u="sng">
                <a:solidFill>
                  <a:schemeClr val="hlink"/>
                </a:solidFill>
                <a:hlinkClick r:id="rId5"/>
              </a:rPr>
              <a:t>photo booth rental in long beach</a:t>
            </a:r>
            <a:endParaRPr sz="800"/>
          </a:p>
          <a:p>
            <a:pPr indent="0" lvl="0" marL="0" rtl="0" algn="l">
              <a:spcBef>
                <a:spcPts val="0"/>
              </a:spcBef>
              <a:spcAft>
                <a:spcPts val="0"/>
              </a:spcAft>
              <a:buNone/>
            </a:pPr>
            <a:r>
              <a:rPr lang="en" sz="800" u="sng">
                <a:solidFill>
                  <a:schemeClr val="hlink"/>
                </a:solidFill>
                <a:hlinkClick r:id="rId6"/>
              </a:rPr>
              <a:t>photo booth for rent long beach</a:t>
            </a:r>
            <a:endParaRPr sz="800"/>
          </a:p>
          <a:p>
            <a:pPr indent="0" lvl="0" marL="0" rtl="0" algn="l">
              <a:spcBef>
                <a:spcPts val="0"/>
              </a:spcBef>
              <a:spcAft>
                <a:spcPts val="0"/>
              </a:spcAft>
              <a:buNone/>
            </a:pPr>
            <a:r>
              <a:rPr lang="en" sz="800" u="sng">
                <a:solidFill>
                  <a:schemeClr val="hlink"/>
                </a:solidFill>
                <a:hlinkClick r:id="rId7"/>
              </a:rPr>
              <a:t>photo booth for rental long beach</a:t>
            </a:r>
            <a:endParaRPr sz="800"/>
          </a:p>
          <a:p>
            <a:pPr indent="0" lvl="0" marL="0" rtl="0" algn="l">
              <a:spcBef>
                <a:spcPts val="0"/>
              </a:spcBef>
              <a:spcAft>
                <a:spcPts val="0"/>
              </a:spcAft>
              <a:buNone/>
            </a:pPr>
            <a:r>
              <a:rPr lang="en" sz="800" u="sng">
                <a:solidFill>
                  <a:schemeClr val="hlink"/>
                </a:solidFill>
                <a:hlinkClick r:id="rId8"/>
              </a:rPr>
              <a:t>360 Slow Motion video booth rental Fountain Valley </a:t>
            </a:r>
            <a:endParaRPr sz="800"/>
          </a:p>
          <a:p>
            <a:pPr indent="0" lvl="0" marL="0" rtl="0" algn="l">
              <a:spcBef>
                <a:spcPts val="0"/>
              </a:spcBef>
              <a:spcAft>
                <a:spcPts val="0"/>
              </a:spcAft>
              <a:buNone/>
            </a:pPr>
            <a:r>
              <a:t/>
            </a:r>
            <a:endParaRPr sz="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descr="Our new 360 Slow Movement Picture Cubicle experience adeptly created to catch 360-degree high-def videos at your following Orange Region occasion. A celebration guest merely steps onto our durable spinner system and an HD electronic camera placed on a spinning arm revolves 360 degrees to catch video clip footage all around the visitor. During its circular rotation, it uses special slow movement innovation that records video at approximately 120 frameworks per second, and creates a brief video clip that awaits social sharing. This video clip is immediately managed by Lucky Frog's high powered video gaming rig with lots of handling power to make high quality video clips on-site. &#10;360 degrees rotating video cubicles are the ultimate destination for participants and visitors, and also you will see a long line and also groups of event participants watching in awe as the enjoyable videos are caught. 360 degrees spinning video booths are one-of-a-kind as well as easy setups that include to the atmosphere of the venue and likewise catch your guests in round slow-motion videos. With a 360 degrees spinning video cubicle, you do not require to establish up multiple electronic cameras at different angles to make amazing video material, the 360 video cubicle does whatever automatically and also video clips are created in much less than a minute! &#10; &#10; &#10;Throughout its circular rotation, it uses unique slow-moving movement innovation that records video clip at up to 120 frames per 2nd, and creates a short video clip that's ready for social sharing. From children to the senior, everybody loves to click photos and share them on social media however with a 360 levels spinning video booth, it takes the classic photo booth and also stands it on its head! 360 levels spinning video clip cubicles are the utmost tourist attraction for participants as well as visitors, as well as you will certainly see a long line as well as crowds of occasion guests enjoying in wonder as the fun video clips are caught. 360 levels rotating video cubicles are distinct as well as straightforward arrangements that include to the ambiance of the venue and also catch your guests in circular slow-motion video clips. With a 360 degrees spinning video cubicle, you don't require to establish up several cams at various angles to make awesome video web content, the 360 video cubicle does everything automatically and video clips are developed in less than a min! &#10;" id="83" name="Google Shape;83;p18" title="wedding photo booth rental in long beach">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89" name="Google Shape;89;p1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95" name="Google Shape;95;p20"/>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folder articles</a:t>
            </a:r>
            <a:endParaRPr sz="700"/>
          </a:p>
          <a:p>
            <a:pPr indent="0" lvl="0" marL="0" rtl="0" algn="l">
              <a:lnSpc>
                <a:spcPct val="1000"/>
              </a:lnSpc>
              <a:spcBef>
                <a:spcPts val="1000"/>
              </a:spcBef>
              <a:spcAft>
                <a:spcPts val="0"/>
              </a:spcAft>
              <a:buNone/>
            </a:pPr>
            <a:r>
              <a:rPr lang="en" sz="700" u="sng">
                <a:solidFill>
                  <a:schemeClr val="hlink"/>
                </a:solidFill>
                <a:hlinkClick r:id="rId6"/>
              </a:rPr>
              <a:t>folder photos</a:t>
            </a:r>
            <a:endParaRPr sz="700"/>
          </a:p>
          <a:p>
            <a:pPr indent="0" lvl="0" marL="0" rtl="0" algn="l">
              <a:lnSpc>
                <a:spcPct val="1000"/>
              </a:lnSpc>
              <a:spcBef>
                <a:spcPts val="1000"/>
              </a:spcBef>
              <a:spcAft>
                <a:spcPts val="0"/>
              </a:spcAft>
              <a:buNone/>
            </a:pPr>
            <a:r>
              <a:rPr lang="en" sz="700" u="sng">
                <a:solidFill>
                  <a:schemeClr val="hlink"/>
                </a:solidFill>
                <a:hlinkClick r:id="rId7"/>
              </a:rPr>
              <a:t>folder pdfs</a:t>
            </a:r>
            <a:endParaRPr sz="700"/>
          </a:p>
          <a:p>
            <a:pPr indent="0" lvl="0" marL="0" rtl="0" algn="l">
              <a:lnSpc>
                <a:spcPct val="1000"/>
              </a:lnSpc>
              <a:spcBef>
                <a:spcPts val="1000"/>
              </a:spcBef>
              <a:spcAft>
                <a:spcPts val="0"/>
              </a:spcAft>
              <a:buNone/>
            </a:pPr>
            <a:r>
              <a:rPr lang="en" sz="700" u="sng">
                <a:solidFill>
                  <a:schemeClr val="hlink"/>
                </a:solidFill>
                <a:hlinkClick r:id="rId8"/>
              </a:rPr>
              <a:t>folder slides</a:t>
            </a:r>
            <a:endParaRPr sz="700"/>
          </a:p>
          <a:p>
            <a:pPr indent="0" lvl="0" marL="0" rtl="0" algn="l">
              <a:lnSpc>
                <a:spcPct val="1000"/>
              </a:lnSpc>
              <a:spcBef>
                <a:spcPts val="1000"/>
              </a:spcBef>
              <a:spcAft>
                <a:spcPts val="0"/>
              </a:spcAft>
              <a:buNone/>
            </a:pPr>
            <a:r>
              <a:rPr lang="en" sz="700" u="sng">
                <a:solidFill>
                  <a:schemeClr val="hlink"/>
                </a:solidFill>
                <a:hlinkClick r:id="rId9"/>
              </a:rPr>
              <a:t>photo</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photo</a:t>
            </a:r>
            <a:endParaRPr sz="700"/>
          </a:p>
          <a:p>
            <a:pPr indent="0" lvl="0" marL="0" rtl="0" algn="l">
              <a:lnSpc>
                <a:spcPct val="1000"/>
              </a:lnSpc>
              <a:spcBef>
                <a:spcPts val="1000"/>
              </a:spcBef>
              <a:spcAft>
                <a:spcPts val="0"/>
              </a:spcAft>
              <a:buNone/>
            </a:pPr>
            <a:r>
              <a:rPr lang="en" sz="700" u="sng">
                <a:solidFill>
                  <a:schemeClr val="hlink"/>
                </a:solidFill>
                <a:hlinkClick r:id="rId13"/>
              </a:rPr>
              <a:t>photo</a:t>
            </a:r>
            <a:endParaRPr sz="700"/>
          </a:p>
          <a:p>
            <a:pPr indent="0" lvl="0" marL="0" rtl="0" algn="l">
              <a:lnSpc>
                <a:spcPct val="1000"/>
              </a:lnSpc>
              <a:spcBef>
                <a:spcPts val="1000"/>
              </a:spcBef>
              <a:spcAft>
                <a:spcPts val="0"/>
              </a:spcAft>
              <a:buNone/>
            </a:pPr>
            <a:r>
              <a:rPr lang="en" sz="700" u="sng">
                <a:solidFill>
                  <a:schemeClr val="hlink"/>
                </a:solidFill>
                <a:hlinkClick r:id="rId14"/>
              </a:rPr>
              <a:t>photo</a:t>
            </a:r>
            <a:endParaRPr sz="700"/>
          </a:p>
          <a:p>
            <a:pPr indent="0" lvl="0" marL="0" rtl="0" algn="l">
              <a:lnSpc>
                <a:spcPct val="1000"/>
              </a:lnSpc>
              <a:spcBef>
                <a:spcPts val="1000"/>
              </a:spcBef>
              <a:spcAft>
                <a:spcPts val="0"/>
              </a:spcAft>
              <a:buNone/>
            </a:pPr>
            <a:r>
              <a:rPr lang="en" sz="700" u="sng">
                <a:solidFill>
                  <a:schemeClr val="hlink"/>
                </a:solidFill>
                <a:hlinkClick r:id="rId15"/>
              </a:rPr>
              <a:t>photo</a:t>
            </a:r>
            <a:endParaRPr sz="700"/>
          </a:p>
          <a:p>
            <a:pPr indent="0" lvl="0" marL="0" rtl="0" algn="l">
              <a:lnSpc>
                <a:spcPct val="1000"/>
              </a:lnSpc>
              <a:spcBef>
                <a:spcPts val="1000"/>
              </a:spcBef>
              <a:spcAft>
                <a:spcPts val="0"/>
              </a:spcAft>
              <a:buNone/>
            </a:pPr>
            <a:r>
              <a:rPr lang="en" sz="700" u="sng">
                <a:solidFill>
                  <a:schemeClr val="hlink"/>
                </a:solidFill>
                <a:hlinkClick r:id="rId16"/>
              </a:rPr>
              <a:t>photo</a:t>
            </a:r>
            <a:endParaRPr sz="700"/>
          </a:p>
          <a:p>
            <a:pPr indent="0" lvl="0" marL="0" rtl="0" algn="l">
              <a:lnSpc>
                <a:spcPct val="1000"/>
              </a:lnSpc>
              <a:spcBef>
                <a:spcPts val="1000"/>
              </a:spcBef>
              <a:spcAft>
                <a:spcPts val="0"/>
              </a:spcAft>
              <a:buNone/>
            </a:pPr>
            <a:r>
              <a:rPr lang="en" sz="700" u="sng">
                <a:solidFill>
                  <a:schemeClr val="hlink"/>
                </a:solidFill>
                <a:hlinkClick r:id="rId17"/>
              </a:rPr>
              <a:t>photo</a:t>
            </a:r>
            <a:endParaRPr sz="700"/>
          </a:p>
          <a:p>
            <a:pPr indent="0" lvl="0" marL="0" rtl="0" algn="l">
              <a:lnSpc>
                <a:spcPct val="1000"/>
              </a:lnSpc>
              <a:spcBef>
                <a:spcPts val="1000"/>
              </a:spcBef>
              <a:spcAft>
                <a:spcPts val="0"/>
              </a:spcAft>
              <a:buNone/>
            </a:pPr>
            <a:r>
              <a:rPr lang="en" sz="700" u="sng">
                <a:solidFill>
                  <a:schemeClr val="hlink"/>
                </a:solidFill>
                <a:hlinkClick r:id="rId18"/>
              </a:rPr>
              <a:t>photo</a:t>
            </a:r>
            <a:endParaRPr sz="700"/>
          </a:p>
          <a:p>
            <a:pPr indent="0" lvl="0" marL="0" rtl="0" algn="l">
              <a:lnSpc>
                <a:spcPct val="1000"/>
              </a:lnSpc>
              <a:spcBef>
                <a:spcPts val="1000"/>
              </a:spcBef>
              <a:spcAft>
                <a:spcPts val="0"/>
              </a:spcAft>
              <a:buNone/>
            </a:pPr>
            <a:r>
              <a:rPr lang="en" sz="700" u="sng">
                <a:solidFill>
                  <a:schemeClr val="hlink"/>
                </a:solidFill>
                <a:hlinkClick r:id="rId19"/>
              </a:rPr>
              <a:t>photo</a:t>
            </a:r>
            <a:endParaRPr sz="700"/>
          </a:p>
          <a:p>
            <a:pPr indent="0" lvl="0" marL="0" rtl="0" algn="l">
              <a:lnSpc>
                <a:spcPct val="1000"/>
              </a:lnSpc>
              <a:spcBef>
                <a:spcPts val="1000"/>
              </a:spcBef>
              <a:spcAft>
                <a:spcPts val="0"/>
              </a:spcAft>
              <a:buNone/>
            </a:pPr>
            <a:r>
              <a:rPr lang="en" sz="700" u="sng">
                <a:solidFill>
                  <a:schemeClr val="hlink"/>
                </a:solidFill>
                <a:hlinkClick r:id="rId20"/>
              </a:rPr>
              <a:t>spreadsheet</a:t>
            </a:r>
            <a:endParaRPr sz="700"/>
          </a:p>
          <a:p>
            <a:pPr indent="0" lvl="0" marL="0" rtl="0" algn="l">
              <a:lnSpc>
                <a:spcPct val="1000"/>
              </a:lnSpc>
              <a:spcBef>
                <a:spcPts val="1000"/>
              </a:spcBef>
              <a:spcAft>
                <a:spcPts val="0"/>
              </a:spcAft>
              <a:buNone/>
            </a:pPr>
            <a:r>
              <a:rPr lang="en" sz="700" u="sng">
                <a:solidFill>
                  <a:schemeClr val="hlink"/>
                </a:solidFill>
                <a:hlinkClick r:id="rId21"/>
              </a:rPr>
              <a:t>spreadsheet key</a:t>
            </a:r>
            <a:endParaRPr sz="700"/>
          </a:p>
          <a:p>
            <a:pPr indent="0" lvl="0" marL="0" rtl="0" algn="l">
              <a:lnSpc>
                <a:spcPct val="1000"/>
              </a:lnSpc>
              <a:spcBef>
                <a:spcPts val="1000"/>
              </a:spcBef>
              <a:spcAft>
                <a:spcPts val="0"/>
              </a:spcAft>
              <a:buNone/>
            </a:pPr>
            <a:r>
              <a:rPr lang="en" sz="700" u="sng">
                <a:solidFill>
                  <a:schemeClr val="hlink"/>
                </a:solidFill>
                <a:hlinkClick r:id="rId22"/>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23"/>
              </a:rPr>
              <a:t>spreadsheet pub</a:t>
            </a:r>
            <a:endParaRPr sz="700"/>
          </a:p>
          <a:p>
            <a:pPr indent="0" lvl="0" marL="0" rtl="0" algn="l">
              <a:lnSpc>
                <a:spcPct val="1000"/>
              </a:lnSpc>
              <a:spcBef>
                <a:spcPts val="1000"/>
              </a:spcBef>
              <a:spcAft>
                <a:spcPts val="0"/>
              </a:spcAft>
              <a:buNone/>
            </a:pPr>
            <a:r>
              <a:rPr lang="en" sz="700" u="sng">
                <a:solidFill>
                  <a:schemeClr val="hlink"/>
                </a:solidFill>
                <a:hlinkClick r:id="rId24"/>
              </a:rPr>
              <a:t>spreadsheet view</a:t>
            </a:r>
            <a:endParaRPr sz="700"/>
          </a:p>
          <a:p>
            <a:pPr indent="0" lvl="0" marL="0" rtl="0" algn="l">
              <a:lnSpc>
                <a:spcPct val="1000"/>
              </a:lnSpc>
              <a:spcBef>
                <a:spcPts val="1000"/>
              </a:spcBef>
              <a:spcAft>
                <a:spcPts val="1000"/>
              </a:spcAft>
              <a:buNone/>
            </a:pPr>
            <a:r>
              <a:t/>
            </a:r>
            <a:endParaRPr/>
          </a:p>
        </p:txBody>
      </p:sp>
      <p:sp>
        <p:nvSpPr>
          <p:cNvPr id="96" name="Google Shape;96;p20"/>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form</a:t>
            </a:r>
            <a:endParaRPr sz="700"/>
          </a:p>
          <a:p>
            <a:pPr indent="0" lvl="0" marL="0" rtl="0" algn="l">
              <a:lnSpc>
                <a:spcPct val="1000"/>
              </a:lnSpc>
              <a:spcBef>
                <a:spcPts val="1000"/>
              </a:spcBef>
              <a:spcAft>
                <a:spcPts val="0"/>
              </a:spcAft>
              <a:buNone/>
            </a:pPr>
            <a:r>
              <a:rPr lang="en" sz="700" u="sng">
                <a:solidFill>
                  <a:schemeClr val="hlink"/>
                </a:solidFill>
                <a:hlinkClick r:id="rId26"/>
              </a:rPr>
              <a:t>drawing</a:t>
            </a:r>
            <a:endParaRPr sz="700"/>
          </a:p>
          <a:p>
            <a:pPr indent="0" lvl="0" marL="0" rtl="0" algn="l">
              <a:lnSpc>
                <a:spcPct val="1000"/>
              </a:lnSpc>
              <a:spcBef>
                <a:spcPts val="1000"/>
              </a:spcBef>
              <a:spcAft>
                <a:spcPts val="0"/>
              </a:spcAft>
              <a:buNone/>
            </a:pPr>
            <a:r>
              <a:rPr lang="en" sz="700" u="sng">
                <a:solidFill>
                  <a:schemeClr val="hlink"/>
                </a:solidFill>
                <a:hlinkClick r:id="rId27"/>
              </a:rPr>
              <a:t>image</a:t>
            </a:r>
            <a:endParaRPr sz="700"/>
          </a:p>
          <a:p>
            <a:pPr indent="0" lvl="0" marL="0" rtl="0" algn="l">
              <a:lnSpc>
                <a:spcPct val="1000"/>
              </a:lnSpc>
              <a:spcBef>
                <a:spcPts val="1000"/>
              </a:spcBef>
              <a:spcAft>
                <a:spcPts val="0"/>
              </a:spcAft>
              <a:buNone/>
            </a:pPr>
            <a:r>
              <a:rPr lang="en" sz="700" u="sng">
                <a:solidFill>
                  <a:schemeClr val="hlink"/>
                </a:solidFill>
                <a:hlinkClick r:id="rId28"/>
              </a:rPr>
              <a:t>image link</a:t>
            </a:r>
            <a:endParaRPr sz="700"/>
          </a:p>
          <a:p>
            <a:pPr indent="0" lvl="0" marL="0" rtl="0" algn="l">
              <a:lnSpc>
                <a:spcPct val="1000"/>
              </a:lnSpc>
              <a:spcBef>
                <a:spcPts val="1000"/>
              </a:spcBef>
              <a:spcAft>
                <a:spcPts val="0"/>
              </a:spcAft>
              <a:buNone/>
            </a:pPr>
            <a:r>
              <a:rPr lang="en" sz="700" u="sng">
                <a:solidFill>
                  <a:schemeClr val="hlink"/>
                </a:solidFill>
                <a:hlinkClick r:id="rId29"/>
              </a:rPr>
              <a:t>document</a:t>
            </a:r>
            <a:endParaRPr sz="700"/>
          </a:p>
          <a:p>
            <a:pPr indent="0" lvl="0" marL="0" rtl="0" algn="l">
              <a:lnSpc>
                <a:spcPct val="1000"/>
              </a:lnSpc>
              <a:spcBef>
                <a:spcPts val="1000"/>
              </a:spcBef>
              <a:spcAft>
                <a:spcPts val="0"/>
              </a:spcAft>
              <a:buNone/>
            </a:pPr>
            <a:r>
              <a:rPr lang="en" sz="700" u="sng">
                <a:solidFill>
                  <a:schemeClr val="hlink"/>
                </a:solidFill>
                <a:hlinkClick r:id="rId30"/>
              </a:rPr>
              <a:t>document pub</a:t>
            </a:r>
            <a:endParaRPr sz="700"/>
          </a:p>
          <a:p>
            <a:pPr indent="0" lvl="0" marL="0" rtl="0" algn="l">
              <a:lnSpc>
                <a:spcPct val="1000"/>
              </a:lnSpc>
              <a:spcBef>
                <a:spcPts val="1000"/>
              </a:spcBef>
              <a:spcAft>
                <a:spcPts val="0"/>
              </a:spcAft>
              <a:buNone/>
            </a:pPr>
            <a:r>
              <a:rPr lang="en" sz="700" u="sng">
                <a:solidFill>
                  <a:schemeClr val="hlink"/>
                </a:solidFill>
                <a:hlinkClick r:id="rId31"/>
              </a:rPr>
              <a:t>document view</a:t>
            </a:r>
            <a:endParaRPr sz="700"/>
          </a:p>
          <a:p>
            <a:pPr indent="0" lvl="0" marL="0" rtl="0" algn="l">
              <a:lnSpc>
                <a:spcPct val="1000"/>
              </a:lnSpc>
              <a:spcBef>
                <a:spcPts val="1000"/>
              </a:spcBef>
              <a:spcAft>
                <a:spcPts val="0"/>
              </a:spcAft>
              <a:buNone/>
            </a:pPr>
            <a:r>
              <a:rPr lang="en" sz="700" u="sng">
                <a:solidFill>
                  <a:schemeClr val="hlink"/>
                </a:solidFill>
                <a:hlinkClick r:id="rId32"/>
              </a:rPr>
              <a:t>presentation</a:t>
            </a:r>
            <a:endParaRPr sz="700"/>
          </a:p>
          <a:p>
            <a:pPr indent="0" lvl="0" marL="0" rtl="0" algn="l">
              <a:lnSpc>
                <a:spcPct val="1000"/>
              </a:lnSpc>
              <a:spcBef>
                <a:spcPts val="1000"/>
              </a:spcBef>
              <a:spcAft>
                <a:spcPts val="0"/>
              </a:spcAft>
              <a:buNone/>
            </a:pPr>
            <a:r>
              <a:rPr lang="en" sz="700" u="sng">
                <a:solidFill>
                  <a:schemeClr val="hlink"/>
                </a:solidFill>
                <a:hlinkClick r:id="rId33"/>
              </a:rPr>
              <a:t>presentation pub</a:t>
            </a:r>
            <a:endParaRPr sz="700"/>
          </a:p>
          <a:p>
            <a:pPr indent="0" lvl="0" marL="0" rtl="0" algn="l">
              <a:lnSpc>
                <a:spcPct val="1000"/>
              </a:lnSpc>
              <a:spcBef>
                <a:spcPts val="1000"/>
              </a:spcBef>
              <a:spcAft>
                <a:spcPts val="0"/>
              </a:spcAft>
              <a:buNone/>
            </a:pPr>
            <a:r>
              <a:rPr lang="en" sz="700" u="sng">
                <a:solidFill>
                  <a:schemeClr val="hlink"/>
                </a:solidFill>
                <a:hlinkClick r:id="rId34"/>
              </a:rPr>
              <a:t>presentation view</a:t>
            </a:r>
            <a:endParaRPr sz="700"/>
          </a:p>
          <a:p>
            <a:pPr indent="0" lvl="0" marL="0" rtl="0" algn="l">
              <a:lnSpc>
                <a:spcPct val="1000"/>
              </a:lnSpc>
              <a:spcBef>
                <a:spcPts val="1000"/>
              </a:spcBef>
              <a:spcAft>
                <a:spcPts val="10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02" name="Google Shape;102;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